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63" autoAdjust="0"/>
    <p:restoredTop sz="94660"/>
  </p:normalViewPr>
  <p:slideViewPr>
    <p:cSldViewPr snapToGrid="0" snapToObjects="1">
      <p:cViewPr varScale="1">
        <p:scale>
          <a:sx n="160" d="100"/>
          <a:sy n="160" d="100"/>
        </p:scale>
        <p:origin x="-104" y="-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65855-3AAA-4128-AB47-6FB4DE333C04}" type="datetimeFigureOut">
              <a:rPr lang="en-US" smtClean="0"/>
              <a:t>3/6/15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6A306-0935-49F5-8F3E-BD3C6879B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19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53" name="Group 52"/>
          <p:cNvGrpSpPr/>
          <p:nvPr/>
        </p:nvGrpSpPr>
        <p:grpSpPr>
          <a:xfrm>
            <a:off x="103644" y="1997845"/>
            <a:ext cx="9264100" cy="3669157"/>
            <a:chOff x="103644" y="1997845"/>
            <a:chExt cx="9264100" cy="3669157"/>
          </a:xfrm>
        </p:grpSpPr>
        <p:sp>
          <p:nvSpPr>
            <p:cNvPr id="21" name="Freeform 20"/>
            <p:cNvSpPr/>
            <p:nvPr/>
          </p:nvSpPr>
          <p:spPr>
            <a:xfrm rot="15669120">
              <a:off x="3703491" y="-842257"/>
              <a:ext cx="2064406" cy="9264100"/>
            </a:xfrm>
            <a:custGeom>
              <a:avLst/>
              <a:gdLst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1503 w 2209695"/>
                <a:gd name="connsiteY10" fmla="*/ 8780893 h 9154402"/>
                <a:gd name="connsiteX11" fmla="*/ 0 w 2209695"/>
                <a:gd name="connsiteY11" fmla="*/ 1104848 h 9154402"/>
                <a:gd name="connsiteX12" fmla="*/ 323604 w 2209695"/>
                <a:gd name="connsiteY12" fmla="*/ 323603 h 9154402"/>
                <a:gd name="connsiteX13" fmla="*/ 1104850 w 2209695"/>
                <a:gd name="connsiteY13" fmla="*/ 2 h 9154402"/>
                <a:gd name="connsiteX14" fmla="*/ 1104848 w 2209695"/>
                <a:gd name="connsiteY14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1503 w 2209695"/>
                <a:gd name="connsiteY9" fmla="*/ 8780893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1503 w 2209695"/>
                <a:gd name="connsiteY8" fmla="*/ 8780893 h 9154402"/>
                <a:gd name="connsiteX9" fmla="*/ 0 w 2209695"/>
                <a:gd name="connsiteY9" fmla="*/ 1104848 h 9154402"/>
                <a:gd name="connsiteX10" fmla="*/ 323604 w 2209695"/>
                <a:gd name="connsiteY10" fmla="*/ 323603 h 9154402"/>
                <a:gd name="connsiteX11" fmla="*/ 1104850 w 2209695"/>
                <a:gd name="connsiteY11" fmla="*/ 2 h 9154402"/>
                <a:gd name="connsiteX12" fmla="*/ 1104848 w 2209695"/>
                <a:gd name="connsiteY12" fmla="*/ 0 h 9154402"/>
                <a:gd name="connsiteX0" fmla="*/ 1144487 w 2249334"/>
                <a:gd name="connsiteY0" fmla="*/ 0 h 9154755"/>
                <a:gd name="connsiteX1" fmla="*/ 1144487 w 2249334"/>
                <a:gd name="connsiteY1" fmla="*/ 0 h 9154755"/>
                <a:gd name="connsiteX2" fmla="*/ 1925732 w 2249334"/>
                <a:gd name="connsiteY2" fmla="*/ 323604 h 9154755"/>
                <a:gd name="connsiteX3" fmla="*/ 2249333 w 2249334"/>
                <a:gd name="connsiteY3" fmla="*/ 1104850 h 9154755"/>
                <a:gd name="connsiteX4" fmla="*/ 2249334 w 2249334"/>
                <a:gd name="connsiteY4" fmla="*/ 9154402 h 9154755"/>
                <a:gd name="connsiteX5" fmla="*/ 2249334 w 2249334"/>
                <a:gd name="connsiteY5" fmla="*/ 9154402 h 9154755"/>
                <a:gd name="connsiteX6" fmla="*/ 2249334 w 2249334"/>
                <a:gd name="connsiteY6" fmla="*/ 9154402 h 9154755"/>
                <a:gd name="connsiteX7" fmla="*/ 0 w 2249334"/>
                <a:gd name="connsiteY7" fmla="*/ 9154755 h 9154755"/>
                <a:gd name="connsiteX8" fmla="*/ 41142 w 2249334"/>
                <a:gd name="connsiteY8" fmla="*/ 8780893 h 9154755"/>
                <a:gd name="connsiteX9" fmla="*/ 39639 w 2249334"/>
                <a:gd name="connsiteY9" fmla="*/ 1104848 h 9154755"/>
                <a:gd name="connsiteX10" fmla="*/ 363243 w 2249334"/>
                <a:gd name="connsiteY10" fmla="*/ 323603 h 9154755"/>
                <a:gd name="connsiteX11" fmla="*/ 1144489 w 2249334"/>
                <a:gd name="connsiteY11" fmla="*/ 2 h 9154755"/>
                <a:gd name="connsiteX12" fmla="*/ 1144487 w 2249334"/>
                <a:gd name="connsiteY12" fmla="*/ 0 h 9154755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1503 w 2209695"/>
                <a:gd name="connsiteY7" fmla="*/ 8780893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37157 w 2209695"/>
                <a:gd name="connsiteY7" fmla="*/ 8792966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37157 w 2301135"/>
                <a:gd name="connsiteY0" fmla="*/ 8792966 h 9245842"/>
                <a:gd name="connsiteX1" fmla="*/ 0 w 2301135"/>
                <a:gd name="connsiteY1" fmla="*/ 1104848 h 9245842"/>
                <a:gd name="connsiteX2" fmla="*/ 323604 w 2301135"/>
                <a:gd name="connsiteY2" fmla="*/ 323603 h 9245842"/>
                <a:gd name="connsiteX3" fmla="*/ 1104850 w 2301135"/>
                <a:gd name="connsiteY3" fmla="*/ 2 h 9245842"/>
                <a:gd name="connsiteX4" fmla="*/ 1104848 w 2301135"/>
                <a:gd name="connsiteY4" fmla="*/ 0 h 9245842"/>
                <a:gd name="connsiteX5" fmla="*/ 1104848 w 2301135"/>
                <a:gd name="connsiteY5" fmla="*/ 0 h 9245842"/>
                <a:gd name="connsiteX6" fmla="*/ 1886093 w 2301135"/>
                <a:gd name="connsiteY6" fmla="*/ 323604 h 9245842"/>
                <a:gd name="connsiteX7" fmla="*/ 2209694 w 2301135"/>
                <a:gd name="connsiteY7" fmla="*/ 1104850 h 9245842"/>
                <a:gd name="connsiteX8" fmla="*/ 2209695 w 2301135"/>
                <a:gd name="connsiteY8" fmla="*/ 9154402 h 9245842"/>
                <a:gd name="connsiteX9" fmla="*/ 2209695 w 2301135"/>
                <a:gd name="connsiteY9" fmla="*/ 9154402 h 9245842"/>
                <a:gd name="connsiteX10" fmla="*/ 2301135 w 2301135"/>
                <a:gd name="connsiteY10" fmla="*/ 9245842 h 9245842"/>
                <a:gd name="connsiteX0" fmla="*/ 37157 w 2209695"/>
                <a:gd name="connsiteY0" fmla="*/ 8792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67397 w 2209695"/>
                <a:gd name="connsiteY0" fmla="*/ 8829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695" h="9154402">
                  <a:moveTo>
                    <a:pt x="67397" y="8829966"/>
                  </a:moveTo>
                  <a:lnTo>
                    <a:pt x="0" y="1104848"/>
                  </a:lnTo>
                  <a:cubicBezTo>
                    <a:pt x="0" y="811824"/>
                    <a:pt x="116404" y="530802"/>
                    <a:pt x="323604" y="323603"/>
                  </a:cubicBezTo>
                  <a:cubicBezTo>
                    <a:pt x="530804" y="116404"/>
                    <a:pt x="811826" y="1"/>
                    <a:pt x="1104850" y="2"/>
                  </a:cubicBezTo>
                  <a:lnTo>
                    <a:pt x="1104848" y="0"/>
                  </a:lnTo>
                  <a:lnTo>
                    <a:pt x="1104848" y="0"/>
                  </a:lnTo>
                  <a:cubicBezTo>
                    <a:pt x="1397872" y="0"/>
                    <a:pt x="1678894" y="116404"/>
                    <a:pt x="1886093" y="323604"/>
                  </a:cubicBezTo>
                  <a:cubicBezTo>
                    <a:pt x="2093292" y="530804"/>
                    <a:pt x="2209695" y="811826"/>
                    <a:pt x="2209694" y="1104850"/>
                  </a:cubicBezTo>
                  <a:cubicBezTo>
                    <a:pt x="2209694" y="3788034"/>
                    <a:pt x="2209695" y="6471218"/>
                    <a:pt x="2209695" y="9154402"/>
                  </a:cubicBezTo>
                  <a:lnTo>
                    <a:pt x="2209695" y="9154402"/>
                  </a:lnTo>
                </a:path>
              </a:pathLst>
            </a:custGeom>
            <a:solidFill>
              <a:srgbClr val="073779">
                <a:alpha val="80000"/>
              </a:srgbClr>
            </a:solidFill>
            <a:ln w="25400">
              <a:solidFill>
                <a:schemeClr val="accent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15660000">
              <a:off x="5179560" y="1579153"/>
              <a:ext cx="1040884" cy="7134813"/>
            </a:xfrm>
            <a:custGeom>
              <a:avLst/>
              <a:gdLst>
                <a:gd name="connsiteX0" fmla="*/ 498324 w 996648"/>
                <a:gd name="connsiteY0" fmla="*/ 0 h 6971904"/>
                <a:gd name="connsiteX1" fmla="*/ 498324 w 996648"/>
                <a:gd name="connsiteY1" fmla="*/ 0 h 6971904"/>
                <a:gd name="connsiteX2" fmla="*/ 850692 w 996648"/>
                <a:gd name="connsiteY2" fmla="*/ 145956 h 6971904"/>
                <a:gd name="connsiteX3" fmla="*/ 996647 w 996648"/>
                <a:gd name="connsiteY3" fmla="*/ 498325 h 6971904"/>
                <a:gd name="connsiteX4" fmla="*/ 996648 w 996648"/>
                <a:gd name="connsiteY4" fmla="*/ 6971904 h 6971904"/>
                <a:gd name="connsiteX5" fmla="*/ 996648 w 996648"/>
                <a:gd name="connsiteY5" fmla="*/ 6971904 h 6971904"/>
                <a:gd name="connsiteX6" fmla="*/ 996648 w 996648"/>
                <a:gd name="connsiteY6" fmla="*/ 6971904 h 6971904"/>
                <a:gd name="connsiteX7" fmla="*/ 0 w 996648"/>
                <a:gd name="connsiteY7" fmla="*/ 6971904 h 6971904"/>
                <a:gd name="connsiteX8" fmla="*/ 0 w 996648"/>
                <a:gd name="connsiteY8" fmla="*/ 6971904 h 6971904"/>
                <a:gd name="connsiteX9" fmla="*/ 0 w 996648"/>
                <a:gd name="connsiteY9" fmla="*/ 6971904 h 6971904"/>
                <a:gd name="connsiteX10" fmla="*/ 0 w 996648"/>
                <a:gd name="connsiteY10" fmla="*/ 498324 h 6971904"/>
                <a:gd name="connsiteX11" fmla="*/ 145956 w 996648"/>
                <a:gd name="connsiteY11" fmla="*/ 145956 h 6971904"/>
                <a:gd name="connsiteX12" fmla="*/ 498325 w 996648"/>
                <a:gd name="connsiteY12" fmla="*/ 1 h 6971904"/>
                <a:gd name="connsiteX13" fmla="*/ 498324 w 996648"/>
                <a:gd name="connsiteY13" fmla="*/ 0 h 6971904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996648 w 1051569"/>
                <a:gd name="connsiteY5" fmla="*/ 6971904 h 7134903"/>
                <a:gd name="connsiteX6" fmla="*/ 1051569 w 1051569"/>
                <a:gd name="connsiteY6" fmla="*/ 7134903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6971904 h 7134903"/>
                <a:gd name="connsiteX10" fmla="*/ 0 w 1051569"/>
                <a:gd name="connsiteY10" fmla="*/ 498324 h 7134903"/>
                <a:gd name="connsiteX11" fmla="*/ 145956 w 1051569"/>
                <a:gd name="connsiteY11" fmla="*/ 145956 h 7134903"/>
                <a:gd name="connsiteX12" fmla="*/ 498325 w 1051569"/>
                <a:gd name="connsiteY12" fmla="*/ 1 h 7134903"/>
                <a:gd name="connsiteX13" fmla="*/ 498324 w 1051569"/>
                <a:gd name="connsiteY13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1051569 w 1051569"/>
                <a:gd name="connsiteY5" fmla="*/ 7134903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498324 h 7134903"/>
                <a:gd name="connsiteX10" fmla="*/ 145956 w 1051569"/>
                <a:gd name="connsiteY10" fmla="*/ 145956 h 7134903"/>
                <a:gd name="connsiteX11" fmla="*/ 498325 w 1051569"/>
                <a:gd name="connsiteY11" fmla="*/ 1 h 7134903"/>
                <a:gd name="connsiteX12" fmla="*/ 498324 w 1051569"/>
                <a:gd name="connsiteY12" fmla="*/ 0 h 7134903"/>
                <a:gd name="connsiteX0" fmla="*/ 498324 w 1217677"/>
                <a:gd name="connsiteY0" fmla="*/ 0 h 7134903"/>
                <a:gd name="connsiteX1" fmla="*/ 498324 w 1217677"/>
                <a:gd name="connsiteY1" fmla="*/ 0 h 7134903"/>
                <a:gd name="connsiteX2" fmla="*/ 850692 w 1217677"/>
                <a:gd name="connsiteY2" fmla="*/ 145956 h 7134903"/>
                <a:gd name="connsiteX3" fmla="*/ 996647 w 1217677"/>
                <a:gd name="connsiteY3" fmla="*/ 498325 h 7134903"/>
                <a:gd name="connsiteX4" fmla="*/ 1051569 w 1217677"/>
                <a:gd name="connsiteY4" fmla="*/ 7134903 h 7134903"/>
                <a:gd name="connsiteX5" fmla="*/ 0 w 1217677"/>
                <a:gd name="connsiteY5" fmla="*/ 6971904 h 7134903"/>
                <a:gd name="connsiteX6" fmla="*/ 0 w 1217677"/>
                <a:gd name="connsiteY6" fmla="*/ 6971904 h 7134903"/>
                <a:gd name="connsiteX7" fmla="*/ 0 w 1217677"/>
                <a:gd name="connsiteY7" fmla="*/ 6971904 h 7134903"/>
                <a:gd name="connsiteX8" fmla="*/ 0 w 1217677"/>
                <a:gd name="connsiteY8" fmla="*/ 498324 h 7134903"/>
                <a:gd name="connsiteX9" fmla="*/ 145956 w 1217677"/>
                <a:gd name="connsiteY9" fmla="*/ 145956 h 7134903"/>
                <a:gd name="connsiteX10" fmla="*/ 498325 w 1217677"/>
                <a:gd name="connsiteY10" fmla="*/ 1 h 7134903"/>
                <a:gd name="connsiteX11" fmla="*/ 498324 w 1217677"/>
                <a:gd name="connsiteY11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1051569 w 1051569"/>
                <a:gd name="connsiteY4" fmla="*/ 7134903 h 7134903"/>
                <a:gd name="connsiteX5" fmla="*/ 0 w 1051569"/>
                <a:gd name="connsiteY5" fmla="*/ 6971904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498324 h 7134903"/>
                <a:gd name="connsiteX9" fmla="*/ 145956 w 1051569"/>
                <a:gd name="connsiteY9" fmla="*/ 145956 h 7134903"/>
                <a:gd name="connsiteX10" fmla="*/ 498325 w 1051569"/>
                <a:gd name="connsiteY10" fmla="*/ 1 h 7134903"/>
                <a:gd name="connsiteX11" fmla="*/ 498324 w 1051569"/>
                <a:gd name="connsiteY11" fmla="*/ 0 h 7134903"/>
                <a:gd name="connsiteX0" fmla="*/ 0 w 1143009"/>
                <a:gd name="connsiteY0" fmla="*/ 6971904 h 7226343"/>
                <a:gd name="connsiteX1" fmla="*/ 0 w 1143009"/>
                <a:gd name="connsiteY1" fmla="*/ 6971904 h 7226343"/>
                <a:gd name="connsiteX2" fmla="*/ 0 w 1143009"/>
                <a:gd name="connsiteY2" fmla="*/ 6971904 h 7226343"/>
                <a:gd name="connsiteX3" fmla="*/ 0 w 1143009"/>
                <a:gd name="connsiteY3" fmla="*/ 498324 h 7226343"/>
                <a:gd name="connsiteX4" fmla="*/ 145956 w 1143009"/>
                <a:gd name="connsiteY4" fmla="*/ 145956 h 7226343"/>
                <a:gd name="connsiteX5" fmla="*/ 498325 w 1143009"/>
                <a:gd name="connsiteY5" fmla="*/ 1 h 7226343"/>
                <a:gd name="connsiteX6" fmla="*/ 498324 w 1143009"/>
                <a:gd name="connsiteY6" fmla="*/ 0 h 7226343"/>
                <a:gd name="connsiteX7" fmla="*/ 498324 w 1143009"/>
                <a:gd name="connsiteY7" fmla="*/ 0 h 7226343"/>
                <a:gd name="connsiteX8" fmla="*/ 850692 w 1143009"/>
                <a:gd name="connsiteY8" fmla="*/ 145956 h 7226343"/>
                <a:gd name="connsiteX9" fmla="*/ 996647 w 1143009"/>
                <a:gd name="connsiteY9" fmla="*/ 498325 h 7226343"/>
                <a:gd name="connsiteX10" fmla="*/ 1143009 w 1143009"/>
                <a:gd name="connsiteY10" fmla="*/ 7226343 h 7226343"/>
                <a:gd name="connsiteX0" fmla="*/ 0 w 1095577"/>
                <a:gd name="connsiteY0" fmla="*/ 6971904 h 7197301"/>
                <a:gd name="connsiteX1" fmla="*/ 0 w 1095577"/>
                <a:gd name="connsiteY1" fmla="*/ 6971904 h 7197301"/>
                <a:gd name="connsiteX2" fmla="*/ 0 w 1095577"/>
                <a:gd name="connsiteY2" fmla="*/ 6971904 h 7197301"/>
                <a:gd name="connsiteX3" fmla="*/ 0 w 1095577"/>
                <a:gd name="connsiteY3" fmla="*/ 498324 h 7197301"/>
                <a:gd name="connsiteX4" fmla="*/ 145956 w 1095577"/>
                <a:gd name="connsiteY4" fmla="*/ 145956 h 7197301"/>
                <a:gd name="connsiteX5" fmla="*/ 498325 w 1095577"/>
                <a:gd name="connsiteY5" fmla="*/ 1 h 7197301"/>
                <a:gd name="connsiteX6" fmla="*/ 498324 w 1095577"/>
                <a:gd name="connsiteY6" fmla="*/ 0 h 7197301"/>
                <a:gd name="connsiteX7" fmla="*/ 498324 w 1095577"/>
                <a:gd name="connsiteY7" fmla="*/ 0 h 7197301"/>
                <a:gd name="connsiteX8" fmla="*/ 850692 w 1095577"/>
                <a:gd name="connsiteY8" fmla="*/ 145956 h 7197301"/>
                <a:gd name="connsiteX9" fmla="*/ 996647 w 1095577"/>
                <a:gd name="connsiteY9" fmla="*/ 498325 h 7197301"/>
                <a:gd name="connsiteX10" fmla="*/ 1095577 w 1095577"/>
                <a:gd name="connsiteY10" fmla="*/ 7197301 h 7197301"/>
                <a:gd name="connsiteX0" fmla="*/ 0 w 1045874"/>
                <a:gd name="connsiteY0" fmla="*/ 6971904 h 7103308"/>
                <a:gd name="connsiteX1" fmla="*/ 0 w 1045874"/>
                <a:gd name="connsiteY1" fmla="*/ 6971904 h 7103308"/>
                <a:gd name="connsiteX2" fmla="*/ 0 w 1045874"/>
                <a:gd name="connsiteY2" fmla="*/ 6971904 h 7103308"/>
                <a:gd name="connsiteX3" fmla="*/ 0 w 1045874"/>
                <a:gd name="connsiteY3" fmla="*/ 498324 h 7103308"/>
                <a:gd name="connsiteX4" fmla="*/ 145956 w 1045874"/>
                <a:gd name="connsiteY4" fmla="*/ 145956 h 7103308"/>
                <a:gd name="connsiteX5" fmla="*/ 498325 w 1045874"/>
                <a:gd name="connsiteY5" fmla="*/ 1 h 7103308"/>
                <a:gd name="connsiteX6" fmla="*/ 498324 w 1045874"/>
                <a:gd name="connsiteY6" fmla="*/ 0 h 7103308"/>
                <a:gd name="connsiteX7" fmla="*/ 498324 w 1045874"/>
                <a:gd name="connsiteY7" fmla="*/ 0 h 7103308"/>
                <a:gd name="connsiteX8" fmla="*/ 850692 w 1045874"/>
                <a:gd name="connsiteY8" fmla="*/ 145956 h 7103308"/>
                <a:gd name="connsiteX9" fmla="*/ 996647 w 1045874"/>
                <a:gd name="connsiteY9" fmla="*/ 498325 h 7103308"/>
                <a:gd name="connsiteX10" fmla="*/ 1045874 w 1045874"/>
                <a:gd name="connsiteY10" fmla="*/ 7103308 h 7103308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884" h="7134813">
                  <a:moveTo>
                    <a:pt x="0" y="6971904"/>
                  </a:moveTo>
                  <a:lnTo>
                    <a:pt x="0" y="6971904"/>
                  </a:lnTo>
                  <a:lnTo>
                    <a:pt x="0" y="6971904"/>
                  </a:lnTo>
                  <a:lnTo>
                    <a:pt x="0" y="498324"/>
                  </a:lnTo>
                  <a:cubicBezTo>
                    <a:pt x="0" y="366160"/>
                    <a:pt x="52502" y="239410"/>
                    <a:pt x="145956" y="145956"/>
                  </a:cubicBezTo>
                  <a:cubicBezTo>
                    <a:pt x="239410" y="52502"/>
                    <a:pt x="366161" y="1"/>
                    <a:pt x="498325" y="1"/>
                  </a:cubicBezTo>
                  <a:lnTo>
                    <a:pt x="498324" y="0"/>
                  </a:lnTo>
                  <a:lnTo>
                    <a:pt x="498324" y="0"/>
                  </a:lnTo>
                  <a:cubicBezTo>
                    <a:pt x="630488" y="0"/>
                    <a:pt x="757238" y="52502"/>
                    <a:pt x="850692" y="145956"/>
                  </a:cubicBezTo>
                  <a:cubicBezTo>
                    <a:pt x="944146" y="239410"/>
                    <a:pt x="996647" y="366161"/>
                    <a:pt x="996647" y="498325"/>
                  </a:cubicBezTo>
                  <a:cubicBezTo>
                    <a:pt x="1030126" y="1663149"/>
                    <a:pt x="1037566" y="5867764"/>
                    <a:pt x="1040884" y="7134813"/>
                  </a:cubicBezTo>
                </a:path>
              </a:pathLst>
            </a:custGeom>
            <a:solidFill>
              <a:schemeClr val="tx2">
                <a:alpha val="60000"/>
              </a:schemeClr>
            </a:solidFill>
            <a:ln>
              <a:solidFill>
                <a:schemeClr val="bg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Freeform 25"/>
            <p:cNvSpPr/>
            <p:nvPr/>
          </p:nvSpPr>
          <p:spPr>
            <a:xfrm rot="15660000">
              <a:off x="6127955" y="-68851"/>
              <a:ext cx="932370" cy="5296611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5534 w 962833"/>
                <a:gd name="connsiteY2" fmla="*/ 6164375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5534" y="6164375"/>
                  </a:lnTo>
                  <a:cubicBezTo>
                    <a:pt x="3689" y="4261983"/>
                    <a:pt x="1845" y="2359592"/>
                    <a:pt x="0" y="457200"/>
                  </a:cubicBez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chemeClr val="tx2"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5660000">
              <a:off x="5624128" y="-611284"/>
              <a:ext cx="962833" cy="6320186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0" y="6172200"/>
                  </a:lnTo>
                  <a:lnTo>
                    <a:pt x="0" y="457200"/>
                  </a:ln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rgbClr val="073779">
                <a:alpha val="50000"/>
              </a:srgbClr>
            </a:solidFill>
            <a:ln w="2540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5660000">
              <a:off x="6395227" y="-278516"/>
              <a:ext cx="552099" cy="5104822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099" h="5109912">
                  <a:moveTo>
                    <a:pt x="0" y="5016061"/>
                  </a:moveTo>
                  <a:lnTo>
                    <a:pt x="0" y="5016061"/>
                  </a:lnTo>
                  <a:lnTo>
                    <a:pt x="0" y="251460"/>
                  </a:ln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36054" y="5039297"/>
                    <a:pt x="552099" y="5109912"/>
                  </a:cubicBezTo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rot="15660000">
              <a:off x="7468755" y="1178808"/>
              <a:ext cx="536285" cy="2936001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328 w 552099"/>
                <a:gd name="connsiteY1" fmla="*/ 2862849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328 w 552099"/>
                <a:gd name="connsiteY0" fmla="*/ 2862849 h 5109912"/>
                <a:gd name="connsiteX1" fmla="*/ 0 w 552099"/>
                <a:gd name="connsiteY1" fmla="*/ 251460 h 5109912"/>
                <a:gd name="connsiteX2" fmla="*/ 73651 w 552099"/>
                <a:gd name="connsiteY2" fmla="*/ 73651 h 5109912"/>
                <a:gd name="connsiteX3" fmla="*/ 251460 w 552099"/>
                <a:gd name="connsiteY3" fmla="*/ 0 h 5109912"/>
                <a:gd name="connsiteX4" fmla="*/ 251460 w 552099"/>
                <a:gd name="connsiteY4" fmla="*/ 0 h 5109912"/>
                <a:gd name="connsiteX5" fmla="*/ 429269 w 552099"/>
                <a:gd name="connsiteY5" fmla="*/ 73651 h 5109912"/>
                <a:gd name="connsiteX6" fmla="*/ 502920 w 552099"/>
                <a:gd name="connsiteY6" fmla="*/ 251460 h 5109912"/>
                <a:gd name="connsiteX7" fmla="*/ 552099 w 552099"/>
                <a:gd name="connsiteY7" fmla="*/ 5109912 h 5109912"/>
                <a:gd name="connsiteX0" fmla="*/ 328 w 543353"/>
                <a:gd name="connsiteY0" fmla="*/ 2862849 h 2928006"/>
                <a:gd name="connsiteX1" fmla="*/ 0 w 543353"/>
                <a:gd name="connsiteY1" fmla="*/ 251460 h 2928006"/>
                <a:gd name="connsiteX2" fmla="*/ 73651 w 543353"/>
                <a:gd name="connsiteY2" fmla="*/ 73651 h 2928006"/>
                <a:gd name="connsiteX3" fmla="*/ 251460 w 543353"/>
                <a:gd name="connsiteY3" fmla="*/ 0 h 2928006"/>
                <a:gd name="connsiteX4" fmla="*/ 251460 w 543353"/>
                <a:gd name="connsiteY4" fmla="*/ 0 h 2928006"/>
                <a:gd name="connsiteX5" fmla="*/ 429269 w 543353"/>
                <a:gd name="connsiteY5" fmla="*/ 73651 h 2928006"/>
                <a:gd name="connsiteX6" fmla="*/ 502920 w 543353"/>
                <a:gd name="connsiteY6" fmla="*/ 251460 h 2928006"/>
                <a:gd name="connsiteX7" fmla="*/ 543353 w 543353"/>
                <a:gd name="connsiteY7" fmla="*/ 2928006 h 2928006"/>
                <a:gd name="connsiteX0" fmla="*/ 328 w 537043"/>
                <a:gd name="connsiteY0" fmla="*/ 2862849 h 2967890"/>
                <a:gd name="connsiteX1" fmla="*/ 0 w 537043"/>
                <a:gd name="connsiteY1" fmla="*/ 251460 h 2967890"/>
                <a:gd name="connsiteX2" fmla="*/ 73651 w 537043"/>
                <a:gd name="connsiteY2" fmla="*/ 73651 h 2967890"/>
                <a:gd name="connsiteX3" fmla="*/ 251460 w 537043"/>
                <a:gd name="connsiteY3" fmla="*/ 0 h 2967890"/>
                <a:gd name="connsiteX4" fmla="*/ 251460 w 537043"/>
                <a:gd name="connsiteY4" fmla="*/ 0 h 2967890"/>
                <a:gd name="connsiteX5" fmla="*/ 429269 w 537043"/>
                <a:gd name="connsiteY5" fmla="*/ 73651 h 2967890"/>
                <a:gd name="connsiteX6" fmla="*/ 502920 w 537043"/>
                <a:gd name="connsiteY6" fmla="*/ 251460 h 2967890"/>
                <a:gd name="connsiteX7" fmla="*/ 537043 w 537043"/>
                <a:gd name="connsiteY7" fmla="*/ 2967890 h 2967890"/>
                <a:gd name="connsiteX0" fmla="*/ 328 w 528237"/>
                <a:gd name="connsiteY0" fmla="*/ 2862849 h 2951509"/>
                <a:gd name="connsiteX1" fmla="*/ 0 w 528237"/>
                <a:gd name="connsiteY1" fmla="*/ 251460 h 2951509"/>
                <a:gd name="connsiteX2" fmla="*/ 73651 w 528237"/>
                <a:gd name="connsiteY2" fmla="*/ 73651 h 2951509"/>
                <a:gd name="connsiteX3" fmla="*/ 251460 w 528237"/>
                <a:gd name="connsiteY3" fmla="*/ 0 h 2951509"/>
                <a:gd name="connsiteX4" fmla="*/ 251460 w 528237"/>
                <a:gd name="connsiteY4" fmla="*/ 0 h 2951509"/>
                <a:gd name="connsiteX5" fmla="*/ 429269 w 528237"/>
                <a:gd name="connsiteY5" fmla="*/ 73651 h 2951509"/>
                <a:gd name="connsiteX6" fmla="*/ 502920 w 528237"/>
                <a:gd name="connsiteY6" fmla="*/ 251460 h 2951509"/>
                <a:gd name="connsiteX7" fmla="*/ 524305 w 528237"/>
                <a:gd name="connsiteY7" fmla="*/ 2951509 h 2951509"/>
                <a:gd name="connsiteX0" fmla="*/ 328 w 528237"/>
                <a:gd name="connsiteY0" fmla="*/ 2862849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28237"/>
                <a:gd name="connsiteY0" fmla="*/ 2863516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38755"/>
                <a:gd name="connsiteY0" fmla="*/ 2863516 h 2953801"/>
                <a:gd name="connsiteX1" fmla="*/ 0 w 538755"/>
                <a:gd name="connsiteY1" fmla="*/ 251460 h 2953801"/>
                <a:gd name="connsiteX2" fmla="*/ 73651 w 538755"/>
                <a:gd name="connsiteY2" fmla="*/ 73651 h 2953801"/>
                <a:gd name="connsiteX3" fmla="*/ 251460 w 538755"/>
                <a:gd name="connsiteY3" fmla="*/ 0 h 2953801"/>
                <a:gd name="connsiteX4" fmla="*/ 251460 w 538755"/>
                <a:gd name="connsiteY4" fmla="*/ 0 h 2953801"/>
                <a:gd name="connsiteX5" fmla="*/ 429269 w 538755"/>
                <a:gd name="connsiteY5" fmla="*/ 73651 h 2953801"/>
                <a:gd name="connsiteX6" fmla="*/ 502920 w 538755"/>
                <a:gd name="connsiteY6" fmla="*/ 251460 h 2953801"/>
                <a:gd name="connsiteX7" fmla="*/ 538755 w 538755"/>
                <a:gd name="connsiteY7" fmla="*/ 2953801 h 2953801"/>
                <a:gd name="connsiteX0" fmla="*/ 4542 w 536285"/>
                <a:gd name="connsiteY0" fmla="*/ 2863516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  <a:gd name="connsiteX0" fmla="*/ 6777 w 536285"/>
                <a:gd name="connsiteY0" fmla="*/ 2849391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6285" h="2938929">
                  <a:moveTo>
                    <a:pt x="6777" y="2849391"/>
                  </a:moveTo>
                  <a:cubicBezTo>
                    <a:pt x="6668" y="1978928"/>
                    <a:pt x="109" y="1121923"/>
                    <a:pt x="0" y="251460"/>
                  </a:cubicBez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17682" y="905440"/>
                    <a:pt x="536285" y="2938929"/>
                  </a:cubicBezTo>
                </a:path>
              </a:pathLst>
            </a:custGeom>
            <a:solidFill>
              <a:schemeClr val="accent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0708" y="-641833"/>
            <a:ext cx="985797" cy="604813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  <a:gd name="connsiteX0" fmla="*/ 0 w 981537"/>
              <a:gd name="connsiteY0" fmla="*/ 6172200 h 6338829"/>
              <a:gd name="connsiteX1" fmla="*/ 0 w 981537"/>
              <a:gd name="connsiteY1" fmla="*/ 6172200 h 6338829"/>
              <a:gd name="connsiteX2" fmla="*/ 0 w 981537"/>
              <a:gd name="connsiteY2" fmla="*/ 6172200 h 6338829"/>
              <a:gd name="connsiteX3" fmla="*/ 0 w 981537"/>
              <a:gd name="connsiteY3" fmla="*/ 457200 h 6338829"/>
              <a:gd name="connsiteX4" fmla="*/ 133911 w 981537"/>
              <a:gd name="connsiteY4" fmla="*/ 133911 h 6338829"/>
              <a:gd name="connsiteX5" fmla="*/ 457201 w 981537"/>
              <a:gd name="connsiteY5" fmla="*/ 1 h 6338829"/>
              <a:gd name="connsiteX6" fmla="*/ 457200 w 981537"/>
              <a:gd name="connsiteY6" fmla="*/ 0 h 6338829"/>
              <a:gd name="connsiteX7" fmla="*/ 457200 w 981537"/>
              <a:gd name="connsiteY7" fmla="*/ 0 h 6338829"/>
              <a:gd name="connsiteX8" fmla="*/ 780489 w 981537"/>
              <a:gd name="connsiteY8" fmla="*/ 133911 h 6338829"/>
              <a:gd name="connsiteX9" fmla="*/ 914399 w 981537"/>
              <a:gd name="connsiteY9" fmla="*/ 457201 h 6338829"/>
              <a:gd name="connsiteX10" fmla="*/ 981537 w 981537"/>
              <a:gd name="connsiteY10" fmla="*/ 6338829 h 63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1537" h="6338829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89058" y="4544471"/>
                  <a:pt x="981537" y="6338829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7" name="Oval 36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Pie 33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Arc 37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Pie 45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Arc 46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Arc 39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022823" y="2961459"/>
            <a:ext cx="7551601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704801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9144" y="2476500"/>
            <a:ext cx="9125712" cy="4368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6" name="Straight Connector 35"/>
          <p:cNvCxnSpPr/>
          <p:nvPr/>
        </p:nvCxnSpPr>
        <p:spPr>
          <a:xfrm>
            <a:off x="9144" y="2476500"/>
            <a:ext cx="9125712" cy="1588"/>
          </a:xfrm>
          <a:prstGeom prst="line">
            <a:avLst/>
          </a:prstGeom>
          <a:ln w="25400">
            <a:solidFill>
              <a:schemeClr val="accent2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3/6/15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7870" y="990600"/>
            <a:ext cx="3951755" cy="1431832"/>
          </a:xfrm>
        </p:spPr>
        <p:txBody>
          <a:bodyPr anchor="b"/>
          <a:lstStyle>
            <a:lvl1pPr algn="l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6935">
            <a:off x="414291" y="1321671"/>
            <a:ext cx="3703911" cy="520297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7870" y="2547938"/>
            <a:ext cx="3951755" cy="3700462"/>
          </a:xfrm>
        </p:spPr>
        <p:txBody>
          <a:bodyPr>
            <a:normAutofit/>
          </a:bodyPr>
          <a:lstStyle>
            <a:lvl1pPr marL="0" indent="0">
              <a:spcAft>
                <a:spcPts val="10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5" name="Rectangle 34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3/6/15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2407361" y="921379"/>
            <a:ext cx="4329278" cy="3340716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3" name="Rectangle 32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3/6/15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4305320" y="997812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Picture Placeholder 2"/>
          <p:cNvSpPr>
            <a:spLocks noGrp="1"/>
          </p:cNvSpPr>
          <p:nvPr>
            <p:ph type="pic" idx="13"/>
          </p:nvPr>
        </p:nvSpPr>
        <p:spPr>
          <a:xfrm rot="153739">
            <a:off x="451737" y="946831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3/6/15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7299292" y="443753"/>
            <a:ext cx="1535425" cy="6400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8248" y="914400"/>
            <a:ext cx="144475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87" y="1183341"/>
            <a:ext cx="6104871" cy="521745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3/6/15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3/6/15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rot="15660000">
            <a:off x="5179560" y="1837493"/>
            <a:ext cx="1040884" cy="7134813"/>
          </a:xfrm>
          <a:custGeom>
            <a:avLst/>
            <a:gdLst>
              <a:gd name="connsiteX0" fmla="*/ 498324 w 996648"/>
              <a:gd name="connsiteY0" fmla="*/ 0 h 6971904"/>
              <a:gd name="connsiteX1" fmla="*/ 498324 w 996648"/>
              <a:gd name="connsiteY1" fmla="*/ 0 h 6971904"/>
              <a:gd name="connsiteX2" fmla="*/ 850692 w 996648"/>
              <a:gd name="connsiteY2" fmla="*/ 145956 h 6971904"/>
              <a:gd name="connsiteX3" fmla="*/ 996647 w 996648"/>
              <a:gd name="connsiteY3" fmla="*/ 498325 h 6971904"/>
              <a:gd name="connsiteX4" fmla="*/ 996648 w 996648"/>
              <a:gd name="connsiteY4" fmla="*/ 6971904 h 6971904"/>
              <a:gd name="connsiteX5" fmla="*/ 996648 w 996648"/>
              <a:gd name="connsiteY5" fmla="*/ 6971904 h 6971904"/>
              <a:gd name="connsiteX6" fmla="*/ 996648 w 996648"/>
              <a:gd name="connsiteY6" fmla="*/ 6971904 h 6971904"/>
              <a:gd name="connsiteX7" fmla="*/ 0 w 996648"/>
              <a:gd name="connsiteY7" fmla="*/ 6971904 h 6971904"/>
              <a:gd name="connsiteX8" fmla="*/ 0 w 996648"/>
              <a:gd name="connsiteY8" fmla="*/ 6971904 h 6971904"/>
              <a:gd name="connsiteX9" fmla="*/ 0 w 996648"/>
              <a:gd name="connsiteY9" fmla="*/ 6971904 h 6971904"/>
              <a:gd name="connsiteX10" fmla="*/ 0 w 996648"/>
              <a:gd name="connsiteY10" fmla="*/ 498324 h 6971904"/>
              <a:gd name="connsiteX11" fmla="*/ 145956 w 996648"/>
              <a:gd name="connsiteY11" fmla="*/ 145956 h 6971904"/>
              <a:gd name="connsiteX12" fmla="*/ 498325 w 996648"/>
              <a:gd name="connsiteY12" fmla="*/ 1 h 6971904"/>
              <a:gd name="connsiteX13" fmla="*/ 498324 w 996648"/>
              <a:gd name="connsiteY13" fmla="*/ 0 h 6971904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996648 w 1051569"/>
              <a:gd name="connsiteY5" fmla="*/ 6971904 h 7134903"/>
              <a:gd name="connsiteX6" fmla="*/ 1051569 w 1051569"/>
              <a:gd name="connsiteY6" fmla="*/ 7134903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6971904 h 7134903"/>
              <a:gd name="connsiteX10" fmla="*/ 0 w 1051569"/>
              <a:gd name="connsiteY10" fmla="*/ 498324 h 7134903"/>
              <a:gd name="connsiteX11" fmla="*/ 145956 w 1051569"/>
              <a:gd name="connsiteY11" fmla="*/ 145956 h 7134903"/>
              <a:gd name="connsiteX12" fmla="*/ 498325 w 1051569"/>
              <a:gd name="connsiteY12" fmla="*/ 1 h 7134903"/>
              <a:gd name="connsiteX13" fmla="*/ 498324 w 1051569"/>
              <a:gd name="connsiteY13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1051569 w 1051569"/>
              <a:gd name="connsiteY5" fmla="*/ 7134903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498324 h 7134903"/>
              <a:gd name="connsiteX10" fmla="*/ 145956 w 1051569"/>
              <a:gd name="connsiteY10" fmla="*/ 145956 h 7134903"/>
              <a:gd name="connsiteX11" fmla="*/ 498325 w 1051569"/>
              <a:gd name="connsiteY11" fmla="*/ 1 h 7134903"/>
              <a:gd name="connsiteX12" fmla="*/ 498324 w 1051569"/>
              <a:gd name="connsiteY12" fmla="*/ 0 h 7134903"/>
              <a:gd name="connsiteX0" fmla="*/ 498324 w 1217677"/>
              <a:gd name="connsiteY0" fmla="*/ 0 h 7134903"/>
              <a:gd name="connsiteX1" fmla="*/ 498324 w 1217677"/>
              <a:gd name="connsiteY1" fmla="*/ 0 h 7134903"/>
              <a:gd name="connsiteX2" fmla="*/ 850692 w 1217677"/>
              <a:gd name="connsiteY2" fmla="*/ 145956 h 7134903"/>
              <a:gd name="connsiteX3" fmla="*/ 996647 w 1217677"/>
              <a:gd name="connsiteY3" fmla="*/ 498325 h 7134903"/>
              <a:gd name="connsiteX4" fmla="*/ 1051569 w 1217677"/>
              <a:gd name="connsiteY4" fmla="*/ 7134903 h 7134903"/>
              <a:gd name="connsiteX5" fmla="*/ 0 w 1217677"/>
              <a:gd name="connsiteY5" fmla="*/ 6971904 h 7134903"/>
              <a:gd name="connsiteX6" fmla="*/ 0 w 1217677"/>
              <a:gd name="connsiteY6" fmla="*/ 6971904 h 7134903"/>
              <a:gd name="connsiteX7" fmla="*/ 0 w 1217677"/>
              <a:gd name="connsiteY7" fmla="*/ 6971904 h 7134903"/>
              <a:gd name="connsiteX8" fmla="*/ 0 w 1217677"/>
              <a:gd name="connsiteY8" fmla="*/ 498324 h 7134903"/>
              <a:gd name="connsiteX9" fmla="*/ 145956 w 1217677"/>
              <a:gd name="connsiteY9" fmla="*/ 145956 h 7134903"/>
              <a:gd name="connsiteX10" fmla="*/ 498325 w 1217677"/>
              <a:gd name="connsiteY10" fmla="*/ 1 h 7134903"/>
              <a:gd name="connsiteX11" fmla="*/ 498324 w 1217677"/>
              <a:gd name="connsiteY11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1051569 w 1051569"/>
              <a:gd name="connsiteY4" fmla="*/ 7134903 h 7134903"/>
              <a:gd name="connsiteX5" fmla="*/ 0 w 1051569"/>
              <a:gd name="connsiteY5" fmla="*/ 6971904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498324 h 7134903"/>
              <a:gd name="connsiteX9" fmla="*/ 145956 w 1051569"/>
              <a:gd name="connsiteY9" fmla="*/ 145956 h 7134903"/>
              <a:gd name="connsiteX10" fmla="*/ 498325 w 1051569"/>
              <a:gd name="connsiteY10" fmla="*/ 1 h 7134903"/>
              <a:gd name="connsiteX11" fmla="*/ 498324 w 1051569"/>
              <a:gd name="connsiteY11" fmla="*/ 0 h 7134903"/>
              <a:gd name="connsiteX0" fmla="*/ 0 w 1143009"/>
              <a:gd name="connsiteY0" fmla="*/ 6971904 h 7226343"/>
              <a:gd name="connsiteX1" fmla="*/ 0 w 1143009"/>
              <a:gd name="connsiteY1" fmla="*/ 6971904 h 7226343"/>
              <a:gd name="connsiteX2" fmla="*/ 0 w 1143009"/>
              <a:gd name="connsiteY2" fmla="*/ 6971904 h 7226343"/>
              <a:gd name="connsiteX3" fmla="*/ 0 w 1143009"/>
              <a:gd name="connsiteY3" fmla="*/ 498324 h 7226343"/>
              <a:gd name="connsiteX4" fmla="*/ 145956 w 1143009"/>
              <a:gd name="connsiteY4" fmla="*/ 145956 h 7226343"/>
              <a:gd name="connsiteX5" fmla="*/ 498325 w 1143009"/>
              <a:gd name="connsiteY5" fmla="*/ 1 h 7226343"/>
              <a:gd name="connsiteX6" fmla="*/ 498324 w 1143009"/>
              <a:gd name="connsiteY6" fmla="*/ 0 h 7226343"/>
              <a:gd name="connsiteX7" fmla="*/ 498324 w 1143009"/>
              <a:gd name="connsiteY7" fmla="*/ 0 h 7226343"/>
              <a:gd name="connsiteX8" fmla="*/ 850692 w 1143009"/>
              <a:gd name="connsiteY8" fmla="*/ 145956 h 7226343"/>
              <a:gd name="connsiteX9" fmla="*/ 996647 w 1143009"/>
              <a:gd name="connsiteY9" fmla="*/ 498325 h 7226343"/>
              <a:gd name="connsiteX10" fmla="*/ 1143009 w 1143009"/>
              <a:gd name="connsiteY10" fmla="*/ 7226343 h 7226343"/>
              <a:gd name="connsiteX0" fmla="*/ 0 w 1095577"/>
              <a:gd name="connsiteY0" fmla="*/ 6971904 h 7197301"/>
              <a:gd name="connsiteX1" fmla="*/ 0 w 1095577"/>
              <a:gd name="connsiteY1" fmla="*/ 6971904 h 7197301"/>
              <a:gd name="connsiteX2" fmla="*/ 0 w 1095577"/>
              <a:gd name="connsiteY2" fmla="*/ 6971904 h 7197301"/>
              <a:gd name="connsiteX3" fmla="*/ 0 w 1095577"/>
              <a:gd name="connsiteY3" fmla="*/ 498324 h 7197301"/>
              <a:gd name="connsiteX4" fmla="*/ 145956 w 1095577"/>
              <a:gd name="connsiteY4" fmla="*/ 145956 h 7197301"/>
              <a:gd name="connsiteX5" fmla="*/ 498325 w 1095577"/>
              <a:gd name="connsiteY5" fmla="*/ 1 h 7197301"/>
              <a:gd name="connsiteX6" fmla="*/ 498324 w 1095577"/>
              <a:gd name="connsiteY6" fmla="*/ 0 h 7197301"/>
              <a:gd name="connsiteX7" fmla="*/ 498324 w 1095577"/>
              <a:gd name="connsiteY7" fmla="*/ 0 h 7197301"/>
              <a:gd name="connsiteX8" fmla="*/ 850692 w 1095577"/>
              <a:gd name="connsiteY8" fmla="*/ 145956 h 7197301"/>
              <a:gd name="connsiteX9" fmla="*/ 996647 w 1095577"/>
              <a:gd name="connsiteY9" fmla="*/ 498325 h 7197301"/>
              <a:gd name="connsiteX10" fmla="*/ 1095577 w 1095577"/>
              <a:gd name="connsiteY10" fmla="*/ 7197301 h 7197301"/>
              <a:gd name="connsiteX0" fmla="*/ 0 w 1045874"/>
              <a:gd name="connsiteY0" fmla="*/ 6971904 h 7103308"/>
              <a:gd name="connsiteX1" fmla="*/ 0 w 1045874"/>
              <a:gd name="connsiteY1" fmla="*/ 6971904 h 7103308"/>
              <a:gd name="connsiteX2" fmla="*/ 0 w 1045874"/>
              <a:gd name="connsiteY2" fmla="*/ 6971904 h 7103308"/>
              <a:gd name="connsiteX3" fmla="*/ 0 w 1045874"/>
              <a:gd name="connsiteY3" fmla="*/ 498324 h 7103308"/>
              <a:gd name="connsiteX4" fmla="*/ 145956 w 1045874"/>
              <a:gd name="connsiteY4" fmla="*/ 145956 h 7103308"/>
              <a:gd name="connsiteX5" fmla="*/ 498325 w 1045874"/>
              <a:gd name="connsiteY5" fmla="*/ 1 h 7103308"/>
              <a:gd name="connsiteX6" fmla="*/ 498324 w 1045874"/>
              <a:gd name="connsiteY6" fmla="*/ 0 h 7103308"/>
              <a:gd name="connsiteX7" fmla="*/ 498324 w 1045874"/>
              <a:gd name="connsiteY7" fmla="*/ 0 h 7103308"/>
              <a:gd name="connsiteX8" fmla="*/ 850692 w 1045874"/>
              <a:gd name="connsiteY8" fmla="*/ 145956 h 7103308"/>
              <a:gd name="connsiteX9" fmla="*/ 996647 w 1045874"/>
              <a:gd name="connsiteY9" fmla="*/ 498325 h 7103308"/>
              <a:gd name="connsiteX10" fmla="*/ 1045874 w 1045874"/>
              <a:gd name="connsiteY10" fmla="*/ 7103308 h 7103308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0884" h="7134813">
                <a:moveTo>
                  <a:pt x="0" y="6971904"/>
                </a:moveTo>
                <a:lnTo>
                  <a:pt x="0" y="6971904"/>
                </a:lnTo>
                <a:lnTo>
                  <a:pt x="0" y="6971904"/>
                </a:lnTo>
                <a:lnTo>
                  <a:pt x="0" y="498324"/>
                </a:lnTo>
                <a:cubicBezTo>
                  <a:pt x="0" y="366160"/>
                  <a:pt x="52502" y="239410"/>
                  <a:pt x="145956" y="145956"/>
                </a:cubicBezTo>
                <a:cubicBezTo>
                  <a:pt x="239410" y="52502"/>
                  <a:pt x="366161" y="1"/>
                  <a:pt x="498325" y="1"/>
                </a:cubicBezTo>
                <a:lnTo>
                  <a:pt x="498324" y="0"/>
                </a:lnTo>
                <a:lnTo>
                  <a:pt x="498324" y="0"/>
                </a:lnTo>
                <a:cubicBezTo>
                  <a:pt x="630488" y="0"/>
                  <a:pt x="757238" y="52502"/>
                  <a:pt x="850692" y="145956"/>
                </a:cubicBezTo>
                <a:cubicBezTo>
                  <a:pt x="944146" y="239410"/>
                  <a:pt x="996647" y="366161"/>
                  <a:pt x="996647" y="498325"/>
                </a:cubicBezTo>
                <a:cubicBezTo>
                  <a:pt x="1030126" y="1663149"/>
                  <a:pt x="1037566" y="5867764"/>
                  <a:pt x="1040884" y="7134813"/>
                </a:cubicBezTo>
              </a:path>
            </a:pathLst>
          </a:custGeom>
          <a:solidFill>
            <a:schemeClr val="tx2">
              <a:alpha val="60000"/>
            </a:schemeClr>
          </a:solidFill>
          <a:ln>
            <a:solidFill>
              <a:schemeClr val="bg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1" name="Oval 30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Pie 34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Arc 42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Arc 44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Arc 54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2786" y="67657"/>
            <a:ext cx="967012" cy="6030348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5669120">
            <a:off x="4038986" y="-17105"/>
            <a:ext cx="1788669" cy="8821162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132845 w 2209695"/>
              <a:gd name="connsiteY0" fmla="*/ 885693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70836 w 2209695"/>
              <a:gd name="connsiteY0" fmla="*/ 8848823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70836" y="8848823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 rot="15660000">
            <a:off x="6127955" y="621077"/>
            <a:ext cx="932370" cy="5296611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tx2">
              <a:alpha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 rot="15660000">
            <a:off x="5624128" y="78644"/>
            <a:ext cx="962833" cy="632018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rgbClr val="073779">
              <a:alpha val="50000"/>
            </a:srgbClr>
          </a:solidFill>
          <a:ln w="25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 rot="15660000">
            <a:off x="6395227" y="411412"/>
            <a:ext cx="552099" cy="5104822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099" h="5109912">
                <a:moveTo>
                  <a:pt x="0" y="5016061"/>
                </a:moveTo>
                <a:lnTo>
                  <a:pt x="0" y="5016061"/>
                </a:lnTo>
                <a:lnTo>
                  <a:pt x="0" y="251460"/>
                </a:ln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36054" y="5039297"/>
                  <a:pt x="552099" y="5109912"/>
                </a:cubicBezTo>
              </a:path>
            </a:pathLst>
          </a:custGeom>
          <a:solidFill>
            <a:schemeClr val="accent1">
              <a:alpha val="3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Freeform 28"/>
          <p:cNvSpPr/>
          <p:nvPr/>
        </p:nvSpPr>
        <p:spPr>
          <a:xfrm rot="15660000">
            <a:off x="7468982" y="1865445"/>
            <a:ext cx="528237" cy="2948568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328 w 552099"/>
              <a:gd name="connsiteY1" fmla="*/ 2862849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328 w 552099"/>
              <a:gd name="connsiteY0" fmla="*/ 2862849 h 5109912"/>
              <a:gd name="connsiteX1" fmla="*/ 0 w 552099"/>
              <a:gd name="connsiteY1" fmla="*/ 251460 h 5109912"/>
              <a:gd name="connsiteX2" fmla="*/ 73651 w 552099"/>
              <a:gd name="connsiteY2" fmla="*/ 73651 h 5109912"/>
              <a:gd name="connsiteX3" fmla="*/ 251460 w 552099"/>
              <a:gd name="connsiteY3" fmla="*/ 0 h 5109912"/>
              <a:gd name="connsiteX4" fmla="*/ 251460 w 552099"/>
              <a:gd name="connsiteY4" fmla="*/ 0 h 5109912"/>
              <a:gd name="connsiteX5" fmla="*/ 429269 w 552099"/>
              <a:gd name="connsiteY5" fmla="*/ 73651 h 5109912"/>
              <a:gd name="connsiteX6" fmla="*/ 502920 w 552099"/>
              <a:gd name="connsiteY6" fmla="*/ 251460 h 5109912"/>
              <a:gd name="connsiteX7" fmla="*/ 552099 w 552099"/>
              <a:gd name="connsiteY7" fmla="*/ 5109912 h 5109912"/>
              <a:gd name="connsiteX0" fmla="*/ 328 w 543353"/>
              <a:gd name="connsiteY0" fmla="*/ 2862849 h 2928006"/>
              <a:gd name="connsiteX1" fmla="*/ 0 w 543353"/>
              <a:gd name="connsiteY1" fmla="*/ 251460 h 2928006"/>
              <a:gd name="connsiteX2" fmla="*/ 73651 w 543353"/>
              <a:gd name="connsiteY2" fmla="*/ 73651 h 2928006"/>
              <a:gd name="connsiteX3" fmla="*/ 251460 w 543353"/>
              <a:gd name="connsiteY3" fmla="*/ 0 h 2928006"/>
              <a:gd name="connsiteX4" fmla="*/ 251460 w 543353"/>
              <a:gd name="connsiteY4" fmla="*/ 0 h 2928006"/>
              <a:gd name="connsiteX5" fmla="*/ 429269 w 543353"/>
              <a:gd name="connsiteY5" fmla="*/ 73651 h 2928006"/>
              <a:gd name="connsiteX6" fmla="*/ 502920 w 543353"/>
              <a:gd name="connsiteY6" fmla="*/ 251460 h 2928006"/>
              <a:gd name="connsiteX7" fmla="*/ 543353 w 543353"/>
              <a:gd name="connsiteY7" fmla="*/ 2928006 h 2928006"/>
              <a:gd name="connsiteX0" fmla="*/ 328 w 537043"/>
              <a:gd name="connsiteY0" fmla="*/ 2862849 h 2967890"/>
              <a:gd name="connsiteX1" fmla="*/ 0 w 537043"/>
              <a:gd name="connsiteY1" fmla="*/ 251460 h 2967890"/>
              <a:gd name="connsiteX2" fmla="*/ 73651 w 537043"/>
              <a:gd name="connsiteY2" fmla="*/ 73651 h 2967890"/>
              <a:gd name="connsiteX3" fmla="*/ 251460 w 537043"/>
              <a:gd name="connsiteY3" fmla="*/ 0 h 2967890"/>
              <a:gd name="connsiteX4" fmla="*/ 251460 w 537043"/>
              <a:gd name="connsiteY4" fmla="*/ 0 h 2967890"/>
              <a:gd name="connsiteX5" fmla="*/ 429269 w 537043"/>
              <a:gd name="connsiteY5" fmla="*/ 73651 h 2967890"/>
              <a:gd name="connsiteX6" fmla="*/ 502920 w 537043"/>
              <a:gd name="connsiteY6" fmla="*/ 251460 h 2967890"/>
              <a:gd name="connsiteX7" fmla="*/ 537043 w 537043"/>
              <a:gd name="connsiteY7" fmla="*/ 2967890 h 2967890"/>
              <a:gd name="connsiteX0" fmla="*/ 328 w 528237"/>
              <a:gd name="connsiteY0" fmla="*/ 2862849 h 2951509"/>
              <a:gd name="connsiteX1" fmla="*/ 0 w 528237"/>
              <a:gd name="connsiteY1" fmla="*/ 251460 h 2951509"/>
              <a:gd name="connsiteX2" fmla="*/ 73651 w 528237"/>
              <a:gd name="connsiteY2" fmla="*/ 73651 h 2951509"/>
              <a:gd name="connsiteX3" fmla="*/ 251460 w 528237"/>
              <a:gd name="connsiteY3" fmla="*/ 0 h 2951509"/>
              <a:gd name="connsiteX4" fmla="*/ 251460 w 528237"/>
              <a:gd name="connsiteY4" fmla="*/ 0 h 2951509"/>
              <a:gd name="connsiteX5" fmla="*/ 429269 w 528237"/>
              <a:gd name="connsiteY5" fmla="*/ 73651 h 2951509"/>
              <a:gd name="connsiteX6" fmla="*/ 502920 w 528237"/>
              <a:gd name="connsiteY6" fmla="*/ 251460 h 2951509"/>
              <a:gd name="connsiteX7" fmla="*/ 524305 w 528237"/>
              <a:gd name="connsiteY7" fmla="*/ 2951509 h 295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237" h="2951509">
                <a:moveTo>
                  <a:pt x="328" y="2862849"/>
                </a:moveTo>
                <a:cubicBezTo>
                  <a:pt x="219" y="1992386"/>
                  <a:pt x="109" y="1121923"/>
                  <a:pt x="0" y="251460"/>
                </a:cubicBez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05702" y="918020"/>
                  <a:pt x="524305" y="2951509"/>
                </a:cubicBezTo>
              </a:path>
            </a:pathLst>
          </a:custGeom>
          <a:solidFill>
            <a:schemeClr val="accent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248863" y="3564661"/>
            <a:ext cx="7324068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0" name="Picture Placeholder 2"/>
          <p:cNvSpPr>
            <a:spLocks noGrp="1"/>
          </p:cNvSpPr>
          <p:nvPr>
            <p:ph type="pic" idx="13"/>
          </p:nvPr>
        </p:nvSpPr>
        <p:spPr>
          <a:xfrm rot="21068552">
            <a:off x="914505" y="836686"/>
            <a:ext cx="3923711" cy="280465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990824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tionHeader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 rot="4809906">
            <a:off x="3408662" y="1817251"/>
            <a:ext cx="1100209" cy="8104720"/>
          </a:xfrm>
          <a:custGeom>
            <a:avLst/>
            <a:gdLst>
              <a:gd name="connsiteX0" fmla="*/ 533400 w 1066800"/>
              <a:gd name="connsiteY0" fmla="*/ 0 h 8120268"/>
              <a:gd name="connsiteX1" fmla="*/ 533400 w 1066800"/>
              <a:gd name="connsiteY1" fmla="*/ 0 h 8120268"/>
              <a:gd name="connsiteX2" fmla="*/ 910571 w 1066800"/>
              <a:gd name="connsiteY2" fmla="*/ 156230 h 8120268"/>
              <a:gd name="connsiteX3" fmla="*/ 1066800 w 1066800"/>
              <a:gd name="connsiteY3" fmla="*/ 533401 h 8120268"/>
              <a:gd name="connsiteX4" fmla="*/ 1066800 w 1066800"/>
              <a:gd name="connsiteY4" fmla="*/ 8120268 h 8120268"/>
              <a:gd name="connsiteX5" fmla="*/ 1066800 w 1066800"/>
              <a:gd name="connsiteY5" fmla="*/ 8120268 h 8120268"/>
              <a:gd name="connsiteX6" fmla="*/ 1066800 w 1066800"/>
              <a:gd name="connsiteY6" fmla="*/ 8120268 h 8120268"/>
              <a:gd name="connsiteX7" fmla="*/ 0 w 1066800"/>
              <a:gd name="connsiteY7" fmla="*/ 8120268 h 8120268"/>
              <a:gd name="connsiteX8" fmla="*/ 0 w 1066800"/>
              <a:gd name="connsiteY8" fmla="*/ 8120268 h 8120268"/>
              <a:gd name="connsiteX9" fmla="*/ 0 w 1066800"/>
              <a:gd name="connsiteY9" fmla="*/ 8120268 h 8120268"/>
              <a:gd name="connsiteX10" fmla="*/ 0 w 1066800"/>
              <a:gd name="connsiteY10" fmla="*/ 533400 h 8120268"/>
              <a:gd name="connsiteX11" fmla="*/ 156230 w 1066800"/>
              <a:gd name="connsiteY11" fmla="*/ 156229 h 8120268"/>
              <a:gd name="connsiteX12" fmla="*/ 533401 w 1066800"/>
              <a:gd name="connsiteY12" fmla="*/ 0 h 8120268"/>
              <a:gd name="connsiteX13" fmla="*/ 533400 w 1066800"/>
              <a:gd name="connsiteY13" fmla="*/ 0 h 8120268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28952"/>
              <a:gd name="connsiteY0" fmla="*/ 602505 h 8722773"/>
              <a:gd name="connsiteX1" fmla="*/ 533400 w 1128952"/>
              <a:gd name="connsiteY1" fmla="*/ 602505 h 8722773"/>
              <a:gd name="connsiteX2" fmla="*/ 910571 w 1128952"/>
              <a:gd name="connsiteY2" fmla="*/ 758735 h 8722773"/>
              <a:gd name="connsiteX3" fmla="*/ 1066800 w 1128952"/>
              <a:gd name="connsiteY3" fmla="*/ 1135906 h 8722773"/>
              <a:gd name="connsiteX4" fmla="*/ 1109048 w 1128952"/>
              <a:gd name="connsiteY4" fmla="*/ 7478466 h 8722773"/>
              <a:gd name="connsiteX5" fmla="*/ 1066800 w 1128952"/>
              <a:gd name="connsiteY5" fmla="*/ 8722773 h 8722773"/>
              <a:gd name="connsiteX6" fmla="*/ 1066800 w 1128952"/>
              <a:gd name="connsiteY6" fmla="*/ 8722773 h 8722773"/>
              <a:gd name="connsiteX7" fmla="*/ 1066800 w 1128952"/>
              <a:gd name="connsiteY7" fmla="*/ 8722773 h 8722773"/>
              <a:gd name="connsiteX8" fmla="*/ 0 w 1128952"/>
              <a:gd name="connsiteY8" fmla="*/ 8722773 h 8722773"/>
              <a:gd name="connsiteX9" fmla="*/ 0 w 1128952"/>
              <a:gd name="connsiteY9" fmla="*/ 8722773 h 8722773"/>
              <a:gd name="connsiteX10" fmla="*/ 0 w 1128952"/>
              <a:gd name="connsiteY10" fmla="*/ 8722773 h 8722773"/>
              <a:gd name="connsiteX11" fmla="*/ 0 w 1128952"/>
              <a:gd name="connsiteY11" fmla="*/ 1135905 h 8722773"/>
              <a:gd name="connsiteX12" fmla="*/ 156230 w 1128952"/>
              <a:gd name="connsiteY12" fmla="*/ 758734 h 8722773"/>
              <a:gd name="connsiteX13" fmla="*/ 533401 w 1128952"/>
              <a:gd name="connsiteY13" fmla="*/ 602505 h 8722773"/>
              <a:gd name="connsiteX14" fmla="*/ 533400 w 1128952"/>
              <a:gd name="connsiteY14" fmla="*/ 602505 h 8722773"/>
              <a:gd name="connsiteX0" fmla="*/ 533400 w 1109048"/>
              <a:gd name="connsiteY0" fmla="*/ 602505 h 8722773"/>
              <a:gd name="connsiteX1" fmla="*/ 533400 w 1109048"/>
              <a:gd name="connsiteY1" fmla="*/ 602505 h 8722773"/>
              <a:gd name="connsiteX2" fmla="*/ 910571 w 1109048"/>
              <a:gd name="connsiteY2" fmla="*/ 758735 h 8722773"/>
              <a:gd name="connsiteX3" fmla="*/ 1066800 w 1109048"/>
              <a:gd name="connsiteY3" fmla="*/ 1135906 h 8722773"/>
              <a:gd name="connsiteX4" fmla="*/ 1109048 w 1109048"/>
              <a:gd name="connsiteY4" fmla="*/ 7478466 h 8722773"/>
              <a:gd name="connsiteX5" fmla="*/ 1066800 w 1109048"/>
              <a:gd name="connsiteY5" fmla="*/ 8722773 h 8722773"/>
              <a:gd name="connsiteX6" fmla="*/ 1066800 w 1109048"/>
              <a:gd name="connsiteY6" fmla="*/ 8722773 h 8722773"/>
              <a:gd name="connsiteX7" fmla="*/ 1066800 w 1109048"/>
              <a:gd name="connsiteY7" fmla="*/ 8722773 h 8722773"/>
              <a:gd name="connsiteX8" fmla="*/ 0 w 1109048"/>
              <a:gd name="connsiteY8" fmla="*/ 8722773 h 8722773"/>
              <a:gd name="connsiteX9" fmla="*/ 0 w 1109048"/>
              <a:gd name="connsiteY9" fmla="*/ 8722773 h 8722773"/>
              <a:gd name="connsiteX10" fmla="*/ 0 w 1109048"/>
              <a:gd name="connsiteY10" fmla="*/ 8722773 h 8722773"/>
              <a:gd name="connsiteX11" fmla="*/ 0 w 1109048"/>
              <a:gd name="connsiteY11" fmla="*/ 1135905 h 8722773"/>
              <a:gd name="connsiteX12" fmla="*/ 156230 w 1109048"/>
              <a:gd name="connsiteY12" fmla="*/ 758734 h 8722773"/>
              <a:gd name="connsiteX13" fmla="*/ 533401 w 1109048"/>
              <a:gd name="connsiteY13" fmla="*/ 602505 h 8722773"/>
              <a:gd name="connsiteX14" fmla="*/ 533400 w 1109048"/>
              <a:gd name="connsiteY14" fmla="*/ 602505 h 8722773"/>
              <a:gd name="connsiteX0" fmla="*/ 533400 w 1109048"/>
              <a:gd name="connsiteY0" fmla="*/ 602799 h 8723067"/>
              <a:gd name="connsiteX1" fmla="*/ 533400 w 1109048"/>
              <a:gd name="connsiteY1" fmla="*/ 602799 h 8723067"/>
              <a:gd name="connsiteX2" fmla="*/ 910571 w 1109048"/>
              <a:gd name="connsiteY2" fmla="*/ 759029 h 8723067"/>
              <a:gd name="connsiteX3" fmla="*/ 1066800 w 1109048"/>
              <a:gd name="connsiteY3" fmla="*/ 1136200 h 8723067"/>
              <a:gd name="connsiteX4" fmla="*/ 1109048 w 1109048"/>
              <a:gd name="connsiteY4" fmla="*/ 7478760 h 8723067"/>
              <a:gd name="connsiteX5" fmla="*/ 1066800 w 1109048"/>
              <a:gd name="connsiteY5" fmla="*/ 8723067 h 8723067"/>
              <a:gd name="connsiteX6" fmla="*/ 1066800 w 1109048"/>
              <a:gd name="connsiteY6" fmla="*/ 8723067 h 8723067"/>
              <a:gd name="connsiteX7" fmla="*/ 1066800 w 1109048"/>
              <a:gd name="connsiteY7" fmla="*/ 8723067 h 8723067"/>
              <a:gd name="connsiteX8" fmla="*/ 0 w 1109048"/>
              <a:gd name="connsiteY8" fmla="*/ 8723067 h 8723067"/>
              <a:gd name="connsiteX9" fmla="*/ 0 w 1109048"/>
              <a:gd name="connsiteY9" fmla="*/ 8723067 h 8723067"/>
              <a:gd name="connsiteX10" fmla="*/ 0 w 1109048"/>
              <a:gd name="connsiteY10" fmla="*/ 8723067 h 8723067"/>
              <a:gd name="connsiteX11" fmla="*/ 0 w 1109048"/>
              <a:gd name="connsiteY11" fmla="*/ 1136199 h 8723067"/>
              <a:gd name="connsiteX12" fmla="*/ 156230 w 1109048"/>
              <a:gd name="connsiteY12" fmla="*/ 759028 h 8723067"/>
              <a:gd name="connsiteX13" fmla="*/ 533401 w 1109048"/>
              <a:gd name="connsiteY13" fmla="*/ 602799 h 8723067"/>
              <a:gd name="connsiteX14" fmla="*/ 533400 w 1109048"/>
              <a:gd name="connsiteY14" fmla="*/ 602799 h 8723067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6680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84010 w 1109048"/>
              <a:gd name="connsiteY7" fmla="*/ 8053661 h 8120268"/>
              <a:gd name="connsiteX8" fmla="*/ 852372 w 1109048"/>
              <a:gd name="connsiteY8" fmla="*/ 8083096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8120268 h 8120268"/>
              <a:gd name="connsiteX12" fmla="*/ 0 w 1109048"/>
              <a:gd name="connsiteY12" fmla="*/ 533400 h 8120268"/>
              <a:gd name="connsiteX13" fmla="*/ 156230 w 1109048"/>
              <a:gd name="connsiteY13" fmla="*/ 156229 h 8120268"/>
              <a:gd name="connsiteX14" fmla="*/ 533401 w 1109048"/>
              <a:gd name="connsiteY14" fmla="*/ 0 h 8120268"/>
              <a:gd name="connsiteX15" fmla="*/ 533400 w 1109048"/>
              <a:gd name="connsiteY15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852372 w 1109048"/>
              <a:gd name="connsiteY6" fmla="*/ 8083096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533400 h 8120268"/>
              <a:gd name="connsiteX11" fmla="*/ 156230 w 1109048"/>
              <a:gd name="connsiteY11" fmla="*/ 156229 h 8120268"/>
              <a:gd name="connsiteX12" fmla="*/ 533401 w 1109048"/>
              <a:gd name="connsiteY12" fmla="*/ 0 h 8120268"/>
              <a:gd name="connsiteX13" fmla="*/ 533400 w 1109048"/>
              <a:gd name="connsiteY13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17782 w 1109048"/>
              <a:gd name="connsiteY8" fmla="*/ 7974865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17782 w 1109048"/>
              <a:gd name="connsiteY7" fmla="*/ 7974865 h 8120268"/>
              <a:gd name="connsiteX8" fmla="*/ 0 w 1109048"/>
              <a:gd name="connsiteY8" fmla="*/ 533400 h 8120268"/>
              <a:gd name="connsiteX9" fmla="*/ 156230 w 1109048"/>
              <a:gd name="connsiteY9" fmla="*/ 156229 h 8120268"/>
              <a:gd name="connsiteX10" fmla="*/ 533401 w 1109048"/>
              <a:gd name="connsiteY10" fmla="*/ 0 h 8120268"/>
              <a:gd name="connsiteX11" fmla="*/ 533400 w 1109048"/>
              <a:gd name="connsiteY11" fmla="*/ 0 h 8120268"/>
              <a:gd name="connsiteX0" fmla="*/ 533400 w 1109048"/>
              <a:gd name="connsiteY0" fmla="*/ 0 h 8083096"/>
              <a:gd name="connsiteX1" fmla="*/ 533400 w 1109048"/>
              <a:gd name="connsiteY1" fmla="*/ 0 h 8083096"/>
              <a:gd name="connsiteX2" fmla="*/ 910571 w 1109048"/>
              <a:gd name="connsiteY2" fmla="*/ 156230 h 8083096"/>
              <a:gd name="connsiteX3" fmla="*/ 1066800 w 1109048"/>
              <a:gd name="connsiteY3" fmla="*/ 533401 h 8083096"/>
              <a:gd name="connsiteX4" fmla="*/ 1109048 w 1109048"/>
              <a:gd name="connsiteY4" fmla="*/ 6875961 h 8083096"/>
              <a:gd name="connsiteX5" fmla="*/ 852372 w 1109048"/>
              <a:gd name="connsiteY5" fmla="*/ 8083096 h 8083096"/>
              <a:gd name="connsiteX6" fmla="*/ 17782 w 1109048"/>
              <a:gd name="connsiteY6" fmla="*/ 7974865 h 8083096"/>
              <a:gd name="connsiteX7" fmla="*/ 0 w 1109048"/>
              <a:gd name="connsiteY7" fmla="*/ 533400 h 8083096"/>
              <a:gd name="connsiteX8" fmla="*/ 156230 w 1109048"/>
              <a:gd name="connsiteY8" fmla="*/ 156229 h 8083096"/>
              <a:gd name="connsiteX9" fmla="*/ 533401 w 1109048"/>
              <a:gd name="connsiteY9" fmla="*/ 0 h 8083096"/>
              <a:gd name="connsiteX10" fmla="*/ 533400 w 1109048"/>
              <a:gd name="connsiteY10" fmla="*/ 0 h 8083096"/>
              <a:gd name="connsiteX0" fmla="*/ 533400 w 1100209"/>
              <a:gd name="connsiteY0" fmla="*/ 0 h 8083096"/>
              <a:gd name="connsiteX1" fmla="*/ 533400 w 1100209"/>
              <a:gd name="connsiteY1" fmla="*/ 0 h 8083096"/>
              <a:gd name="connsiteX2" fmla="*/ 910571 w 1100209"/>
              <a:gd name="connsiteY2" fmla="*/ 156230 h 8083096"/>
              <a:gd name="connsiteX3" fmla="*/ 1066800 w 1100209"/>
              <a:gd name="connsiteY3" fmla="*/ 533401 h 8083096"/>
              <a:gd name="connsiteX4" fmla="*/ 1100209 w 1100209"/>
              <a:gd name="connsiteY4" fmla="*/ 6755640 h 8083096"/>
              <a:gd name="connsiteX5" fmla="*/ 852372 w 1100209"/>
              <a:gd name="connsiteY5" fmla="*/ 8083096 h 8083096"/>
              <a:gd name="connsiteX6" fmla="*/ 17782 w 1100209"/>
              <a:gd name="connsiteY6" fmla="*/ 7974865 h 8083096"/>
              <a:gd name="connsiteX7" fmla="*/ 0 w 1100209"/>
              <a:gd name="connsiteY7" fmla="*/ 533400 h 8083096"/>
              <a:gd name="connsiteX8" fmla="*/ 156230 w 1100209"/>
              <a:gd name="connsiteY8" fmla="*/ 156229 h 8083096"/>
              <a:gd name="connsiteX9" fmla="*/ 533401 w 1100209"/>
              <a:gd name="connsiteY9" fmla="*/ 0 h 8083096"/>
              <a:gd name="connsiteX10" fmla="*/ 533400 w 1100209"/>
              <a:gd name="connsiteY10" fmla="*/ 0 h 8083096"/>
              <a:gd name="connsiteX0" fmla="*/ 533400 w 1100209"/>
              <a:gd name="connsiteY0" fmla="*/ 0 h 8104720"/>
              <a:gd name="connsiteX1" fmla="*/ 533400 w 1100209"/>
              <a:gd name="connsiteY1" fmla="*/ 0 h 8104720"/>
              <a:gd name="connsiteX2" fmla="*/ 910571 w 1100209"/>
              <a:gd name="connsiteY2" fmla="*/ 156230 h 8104720"/>
              <a:gd name="connsiteX3" fmla="*/ 1066800 w 1100209"/>
              <a:gd name="connsiteY3" fmla="*/ 533401 h 8104720"/>
              <a:gd name="connsiteX4" fmla="*/ 1100209 w 1100209"/>
              <a:gd name="connsiteY4" fmla="*/ 6755640 h 8104720"/>
              <a:gd name="connsiteX5" fmla="*/ 848624 w 1100209"/>
              <a:gd name="connsiteY5" fmla="*/ 8104720 h 8104720"/>
              <a:gd name="connsiteX6" fmla="*/ 17782 w 1100209"/>
              <a:gd name="connsiteY6" fmla="*/ 7974865 h 8104720"/>
              <a:gd name="connsiteX7" fmla="*/ 0 w 1100209"/>
              <a:gd name="connsiteY7" fmla="*/ 533400 h 8104720"/>
              <a:gd name="connsiteX8" fmla="*/ 156230 w 1100209"/>
              <a:gd name="connsiteY8" fmla="*/ 156229 h 8104720"/>
              <a:gd name="connsiteX9" fmla="*/ 533401 w 1100209"/>
              <a:gd name="connsiteY9" fmla="*/ 0 h 8104720"/>
              <a:gd name="connsiteX10" fmla="*/ 533400 w 1100209"/>
              <a:gd name="connsiteY10" fmla="*/ 0 h 81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209" h="8104720">
                <a:moveTo>
                  <a:pt x="533400" y="0"/>
                </a:moveTo>
                <a:lnTo>
                  <a:pt x="533400" y="0"/>
                </a:lnTo>
                <a:cubicBezTo>
                  <a:pt x="674867" y="0"/>
                  <a:pt x="810539" y="56198"/>
                  <a:pt x="910571" y="156230"/>
                </a:cubicBezTo>
                <a:cubicBezTo>
                  <a:pt x="1010603" y="256262"/>
                  <a:pt x="1055019" y="390601"/>
                  <a:pt x="1066800" y="533401"/>
                </a:cubicBezTo>
                <a:cubicBezTo>
                  <a:pt x="1066437" y="2679490"/>
                  <a:pt x="1093715" y="6711917"/>
                  <a:pt x="1100209" y="6755640"/>
                </a:cubicBezTo>
                <a:lnTo>
                  <a:pt x="848624" y="8104720"/>
                </a:lnTo>
                <a:lnTo>
                  <a:pt x="17782" y="7974865"/>
                </a:lnTo>
                <a:cubicBezTo>
                  <a:pt x="11855" y="5494377"/>
                  <a:pt x="5927" y="3013888"/>
                  <a:pt x="0" y="533400"/>
                </a:cubicBezTo>
                <a:cubicBezTo>
                  <a:pt x="0" y="391933"/>
                  <a:pt x="56198" y="256261"/>
                  <a:pt x="156230" y="156229"/>
                </a:cubicBezTo>
                <a:cubicBezTo>
                  <a:pt x="256262" y="56197"/>
                  <a:pt x="391935" y="0"/>
                  <a:pt x="533401" y="0"/>
                </a:cubicBezTo>
                <a:lnTo>
                  <a:pt x="533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Freeform 36"/>
          <p:cNvSpPr/>
          <p:nvPr/>
        </p:nvSpPr>
        <p:spPr>
          <a:xfrm rot="15600000" flipH="1" flipV="1">
            <a:off x="3393402" y="-445315"/>
            <a:ext cx="2008191" cy="9264100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93577" y="8811781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80000"/>
            </a:srgbClr>
          </a:solidFill>
          <a:ln w="254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21000000">
            <a:off x="887172" y="5303003"/>
            <a:ext cx="6904501" cy="9779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914400" rtl="0" eaLnBrk="1" latinLnBrk="0" hangingPunct="1"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786799" y="-981635"/>
            <a:ext cx="4391155" cy="2734235"/>
            <a:chOff x="2786799" y="-981635"/>
            <a:chExt cx="4391155" cy="2734235"/>
          </a:xfrm>
        </p:grpSpPr>
        <p:sp>
          <p:nvSpPr>
            <p:cNvPr id="17" name="Oval 16"/>
            <p:cNvSpPr/>
            <p:nvPr/>
          </p:nvSpPr>
          <p:spPr>
            <a:xfrm>
              <a:off x="4495800" y="1143000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 flipH="1">
              <a:off x="2913529" y="-726141"/>
              <a:ext cx="1671367" cy="1685976"/>
              <a:chOff x="7015433" y="-737502"/>
              <a:chExt cx="1671367" cy="1685976"/>
            </a:xfrm>
          </p:grpSpPr>
          <p:sp>
            <p:nvSpPr>
              <p:cNvPr id="24" name="Arc 23"/>
              <p:cNvSpPr/>
              <p:nvPr/>
            </p:nvSpPr>
            <p:spPr>
              <a:xfrm rot="6387309">
                <a:off x="7124585" y="-846654"/>
                <a:ext cx="1453063" cy="1671367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24910" y="304800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062935" y="145351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352800" y="-981635"/>
              <a:ext cx="3825154" cy="2064221"/>
              <a:chOff x="3441115" y="-977153"/>
              <a:chExt cx="4194039" cy="2064221"/>
            </a:xfrm>
          </p:grpSpPr>
          <p:sp>
            <p:nvSpPr>
              <p:cNvPr id="20" name="Pie 19"/>
              <p:cNvSpPr/>
              <p:nvPr/>
            </p:nvSpPr>
            <p:spPr>
              <a:xfrm>
                <a:off x="3481535" y="-772181"/>
                <a:ext cx="3505316" cy="1521076"/>
              </a:xfrm>
              <a:prstGeom prst="pie">
                <a:avLst>
                  <a:gd name="adj1" fmla="val 22874"/>
                  <a:gd name="adj2" fmla="val 10786258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07455" y="134134"/>
                <a:ext cx="1023669" cy="952934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2469977">
                <a:off x="3441115" y="-185498"/>
                <a:ext cx="1133352" cy="831645"/>
              </a:xfrm>
              <a:prstGeom prst="arc">
                <a:avLst>
                  <a:gd name="adj1" fmla="val 11101214"/>
                  <a:gd name="adj2" fmla="val 21230192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Arc 26"/>
              <p:cNvSpPr/>
              <p:nvPr/>
            </p:nvSpPr>
            <p:spPr>
              <a:xfrm rot="6387309">
                <a:off x="5658551" y="-1047889"/>
                <a:ext cx="1905868" cy="2047339"/>
              </a:xfrm>
              <a:prstGeom prst="arc">
                <a:avLst>
                  <a:gd name="adj1" fmla="val 15243146"/>
                  <a:gd name="adj2" fmla="val 436902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3063128" y="89647"/>
              <a:ext cx="267260" cy="2672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Chord 31"/>
            <p:cNvSpPr/>
            <p:nvPr/>
          </p:nvSpPr>
          <p:spPr>
            <a:xfrm rot="17618442">
              <a:off x="2809659" y="-85690"/>
              <a:ext cx="182880" cy="22860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4" name="Round Same Side Corner Rectangle 53"/>
          <p:cNvSpPr/>
          <p:nvPr/>
        </p:nvSpPr>
        <p:spPr>
          <a:xfrm rot="4733987">
            <a:off x="1458981" y="2141099"/>
            <a:ext cx="809714" cy="260755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5000"/>
            </a:schemeClr>
          </a:solidFill>
          <a:ln w="25400">
            <a:solidFill>
              <a:schemeClr val="accent2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Freeform 51"/>
          <p:cNvSpPr/>
          <p:nvPr/>
        </p:nvSpPr>
        <p:spPr>
          <a:xfrm rot="4733987">
            <a:off x="814850" y="2202342"/>
            <a:ext cx="699135" cy="2512599"/>
          </a:xfrm>
          <a:custGeom>
            <a:avLst/>
            <a:gdLst>
              <a:gd name="connsiteX0" fmla="*/ 370199 w 740398"/>
              <a:gd name="connsiteY0" fmla="*/ 0 h 2607556"/>
              <a:gd name="connsiteX1" fmla="*/ 370199 w 740398"/>
              <a:gd name="connsiteY1" fmla="*/ 0 h 2607556"/>
              <a:gd name="connsiteX2" fmla="*/ 631969 w 740398"/>
              <a:gd name="connsiteY2" fmla="*/ 108429 h 2607556"/>
              <a:gd name="connsiteX3" fmla="*/ 740397 w 740398"/>
              <a:gd name="connsiteY3" fmla="*/ 370199 h 2607556"/>
              <a:gd name="connsiteX4" fmla="*/ 740398 w 740398"/>
              <a:gd name="connsiteY4" fmla="*/ 2607556 h 2607556"/>
              <a:gd name="connsiteX5" fmla="*/ 740398 w 740398"/>
              <a:gd name="connsiteY5" fmla="*/ 2607556 h 2607556"/>
              <a:gd name="connsiteX6" fmla="*/ 740398 w 740398"/>
              <a:gd name="connsiteY6" fmla="*/ 2607556 h 2607556"/>
              <a:gd name="connsiteX7" fmla="*/ 0 w 740398"/>
              <a:gd name="connsiteY7" fmla="*/ 2607556 h 2607556"/>
              <a:gd name="connsiteX8" fmla="*/ 0 w 740398"/>
              <a:gd name="connsiteY8" fmla="*/ 2607556 h 2607556"/>
              <a:gd name="connsiteX9" fmla="*/ 0 w 740398"/>
              <a:gd name="connsiteY9" fmla="*/ 2607556 h 2607556"/>
              <a:gd name="connsiteX10" fmla="*/ 0 w 740398"/>
              <a:gd name="connsiteY10" fmla="*/ 370199 h 2607556"/>
              <a:gd name="connsiteX11" fmla="*/ 108429 w 740398"/>
              <a:gd name="connsiteY11" fmla="*/ 108429 h 2607556"/>
              <a:gd name="connsiteX12" fmla="*/ 370199 w 740398"/>
              <a:gd name="connsiteY12" fmla="*/ 1 h 2607556"/>
              <a:gd name="connsiteX13" fmla="*/ 370199 w 740398"/>
              <a:gd name="connsiteY13" fmla="*/ 0 h 2607556"/>
              <a:gd name="connsiteX0" fmla="*/ 0 w 831838"/>
              <a:gd name="connsiteY0" fmla="*/ 2607556 h 2698996"/>
              <a:gd name="connsiteX1" fmla="*/ 0 w 831838"/>
              <a:gd name="connsiteY1" fmla="*/ 2607556 h 2698996"/>
              <a:gd name="connsiteX2" fmla="*/ 0 w 831838"/>
              <a:gd name="connsiteY2" fmla="*/ 2607556 h 2698996"/>
              <a:gd name="connsiteX3" fmla="*/ 0 w 831838"/>
              <a:gd name="connsiteY3" fmla="*/ 370199 h 2698996"/>
              <a:gd name="connsiteX4" fmla="*/ 108429 w 831838"/>
              <a:gd name="connsiteY4" fmla="*/ 108429 h 2698996"/>
              <a:gd name="connsiteX5" fmla="*/ 370199 w 831838"/>
              <a:gd name="connsiteY5" fmla="*/ 1 h 2698996"/>
              <a:gd name="connsiteX6" fmla="*/ 370199 w 831838"/>
              <a:gd name="connsiteY6" fmla="*/ 0 h 2698996"/>
              <a:gd name="connsiteX7" fmla="*/ 370199 w 831838"/>
              <a:gd name="connsiteY7" fmla="*/ 0 h 2698996"/>
              <a:gd name="connsiteX8" fmla="*/ 631969 w 831838"/>
              <a:gd name="connsiteY8" fmla="*/ 108429 h 2698996"/>
              <a:gd name="connsiteX9" fmla="*/ 740397 w 831838"/>
              <a:gd name="connsiteY9" fmla="*/ 370199 h 2698996"/>
              <a:gd name="connsiteX10" fmla="*/ 740398 w 831838"/>
              <a:gd name="connsiteY10" fmla="*/ 2607556 h 2698996"/>
              <a:gd name="connsiteX11" fmla="*/ 740398 w 831838"/>
              <a:gd name="connsiteY11" fmla="*/ 2607556 h 2698996"/>
              <a:gd name="connsiteX12" fmla="*/ 831838 w 831838"/>
              <a:gd name="connsiteY12" fmla="*/ 2698996 h 2698996"/>
              <a:gd name="connsiteX0" fmla="*/ 19377 w 851215"/>
              <a:gd name="connsiteY0" fmla="*/ 2607556 h 2698996"/>
              <a:gd name="connsiteX1" fmla="*/ 19377 w 851215"/>
              <a:gd name="connsiteY1" fmla="*/ 2607556 h 2698996"/>
              <a:gd name="connsiteX2" fmla="*/ 0 w 851215"/>
              <a:gd name="connsiteY2" fmla="*/ 2357093 h 2698996"/>
              <a:gd name="connsiteX3" fmla="*/ 19377 w 851215"/>
              <a:gd name="connsiteY3" fmla="*/ 370199 h 2698996"/>
              <a:gd name="connsiteX4" fmla="*/ 127806 w 851215"/>
              <a:gd name="connsiteY4" fmla="*/ 108429 h 2698996"/>
              <a:gd name="connsiteX5" fmla="*/ 389576 w 851215"/>
              <a:gd name="connsiteY5" fmla="*/ 1 h 2698996"/>
              <a:gd name="connsiteX6" fmla="*/ 389576 w 851215"/>
              <a:gd name="connsiteY6" fmla="*/ 0 h 2698996"/>
              <a:gd name="connsiteX7" fmla="*/ 389576 w 851215"/>
              <a:gd name="connsiteY7" fmla="*/ 0 h 2698996"/>
              <a:gd name="connsiteX8" fmla="*/ 651346 w 851215"/>
              <a:gd name="connsiteY8" fmla="*/ 108429 h 2698996"/>
              <a:gd name="connsiteX9" fmla="*/ 759774 w 851215"/>
              <a:gd name="connsiteY9" fmla="*/ 370199 h 2698996"/>
              <a:gd name="connsiteX10" fmla="*/ 759775 w 851215"/>
              <a:gd name="connsiteY10" fmla="*/ 2607556 h 2698996"/>
              <a:gd name="connsiteX11" fmla="*/ 759775 w 851215"/>
              <a:gd name="connsiteY11" fmla="*/ 2607556 h 2698996"/>
              <a:gd name="connsiteX12" fmla="*/ 851215 w 851215"/>
              <a:gd name="connsiteY12" fmla="*/ 2698996 h 2698996"/>
              <a:gd name="connsiteX0" fmla="*/ 19377 w 851215"/>
              <a:gd name="connsiteY0" fmla="*/ 2607556 h 2698996"/>
              <a:gd name="connsiteX1" fmla="*/ 0 w 851215"/>
              <a:gd name="connsiteY1" fmla="*/ 2357093 h 2698996"/>
              <a:gd name="connsiteX2" fmla="*/ 19377 w 851215"/>
              <a:gd name="connsiteY2" fmla="*/ 370199 h 2698996"/>
              <a:gd name="connsiteX3" fmla="*/ 127806 w 851215"/>
              <a:gd name="connsiteY3" fmla="*/ 108429 h 2698996"/>
              <a:gd name="connsiteX4" fmla="*/ 389576 w 851215"/>
              <a:gd name="connsiteY4" fmla="*/ 1 h 2698996"/>
              <a:gd name="connsiteX5" fmla="*/ 389576 w 851215"/>
              <a:gd name="connsiteY5" fmla="*/ 0 h 2698996"/>
              <a:gd name="connsiteX6" fmla="*/ 389576 w 851215"/>
              <a:gd name="connsiteY6" fmla="*/ 0 h 2698996"/>
              <a:gd name="connsiteX7" fmla="*/ 651346 w 851215"/>
              <a:gd name="connsiteY7" fmla="*/ 108429 h 2698996"/>
              <a:gd name="connsiteX8" fmla="*/ 759774 w 851215"/>
              <a:gd name="connsiteY8" fmla="*/ 370199 h 2698996"/>
              <a:gd name="connsiteX9" fmla="*/ 759775 w 851215"/>
              <a:gd name="connsiteY9" fmla="*/ 2607556 h 2698996"/>
              <a:gd name="connsiteX10" fmla="*/ 759775 w 851215"/>
              <a:gd name="connsiteY10" fmla="*/ 2607556 h 2698996"/>
              <a:gd name="connsiteX11" fmla="*/ 851215 w 851215"/>
              <a:gd name="connsiteY11" fmla="*/ 2698996 h 2698996"/>
              <a:gd name="connsiteX0" fmla="*/ 0 w 851215"/>
              <a:gd name="connsiteY0" fmla="*/ 2357093 h 2698996"/>
              <a:gd name="connsiteX1" fmla="*/ 19377 w 851215"/>
              <a:gd name="connsiteY1" fmla="*/ 370199 h 2698996"/>
              <a:gd name="connsiteX2" fmla="*/ 127806 w 851215"/>
              <a:gd name="connsiteY2" fmla="*/ 108429 h 2698996"/>
              <a:gd name="connsiteX3" fmla="*/ 389576 w 851215"/>
              <a:gd name="connsiteY3" fmla="*/ 1 h 2698996"/>
              <a:gd name="connsiteX4" fmla="*/ 389576 w 851215"/>
              <a:gd name="connsiteY4" fmla="*/ 0 h 2698996"/>
              <a:gd name="connsiteX5" fmla="*/ 389576 w 851215"/>
              <a:gd name="connsiteY5" fmla="*/ 0 h 2698996"/>
              <a:gd name="connsiteX6" fmla="*/ 651346 w 851215"/>
              <a:gd name="connsiteY6" fmla="*/ 108429 h 2698996"/>
              <a:gd name="connsiteX7" fmla="*/ 759774 w 851215"/>
              <a:gd name="connsiteY7" fmla="*/ 370199 h 2698996"/>
              <a:gd name="connsiteX8" fmla="*/ 759775 w 851215"/>
              <a:gd name="connsiteY8" fmla="*/ 2607556 h 2698996"/>
              <a:gd name="connsiteX9" fmla="*/ 759775 w 851215"/>
              <a:gd name="connsiteY9" fmla="*/ 2607556 h 2698996"/>
              <a:gd name="connsiteX10" fmla="*/ 851215 w 851215"/>
              <a:gd name="connsiteY10" fmla="*/ 2698996 h 2698996"/>
              <a:gd name="connsiteX0" fmla="*/ 0 w 759775"/>
              <a:gd name="connsiteY0" fmla="*/ 2357093 h 2607556"/>
              <a:gd name="connsiteX1" fmla="*/ 19377 w 759775"/>
              <a:gd name="connsiteY1" fmla="*/ 370199 h 2607556"/>
              <a:gd name="connsiteX2" fmla="*/ 127806 w 759775"/>
              <a:gd name="connsiteY2" fmla="*/ 108429 h 2607556"/>
              <a:gd name="connsiteX3" fmla="*/ 389576 w 759775"/>
              <a:gd name="connsiteY3" fmla="*/ 1 h 2607556"/>
              <a:gd name="connsiteX4" fmla="*/ 389576 w 759775"/>
              <a:gd name="connsiteY4" fmla="*/ 0 h 2607556"/>
              <a:gd name="connsiteX5" fmla="*/ 389576 w 759775"/>
              <a:gd name="connsiteY5" fmla="*/ 0 h 2607556"/>
              <a:gd name="connsiteX6" fmla="*/ 651346 w 759775"/>
              <a:gd name="connsiteY6" fmla="*/ 108429 h 2607556"/>
              <a:gd name="connsiteX7" fmla="*/ 759774 w 759775"/>
              <a:gd name="connsiteY7" fmla="*/ 370199 h 2607556"/>
              <a:gd name="connsiteX8" fmla="*/ 759775 w 759775"/>
              <a:gd name="connsiteY8" fmla="*/ 2607556 h 2607556"/>
              <a:gd name="connsiteX9" fmla="*/ 759775 w 759775"/>
              <a:gd name="connsiteY9" fmla="*/ 2607556 h 2607556"/>
              <a:gd name="connsiteX0" fmla="*/ 0 w 764702"/>
              <a:gd name="connsiteY0" fmla="*/ 2357093 h 2607556"/>
              <a:gd name="connsiteX1" fmla="*/ 19377 w 764702"/>
              <a:gd name="connsiteY1" fmla="*/ 370199 h 2607556"/>
              <a:gd name="connsiteX2" fmla="*/ 127806 w 764702"/>
              <a:gd name="connsiteY2" fmla="*/ 108429 h 2607556"/>
              <a:gd name="connsiteX3" fmla="*/ 389576 w 764702"/>
              <a:gd name="connsiteY3" fmla="*/ 1 h 2607556"/>
              <a:gd name="connsiteX4" fmla="*/ 389576 w 764702"/>
              <a:gd name="connsiteY4" fmla="*/ 0 h 2607556"/>
              <a:gd name="connsiteX5" fmla="*/ 389576 w 764702"/>
              <a:gd name="connsiteY5" fmla="*/ 0 h 2607556"/>
              <a:gd name="connsiteX6" fmla="*/ 651346 w 764702"/>
              <a:gd name="connsiteY6" fmla="*/ 108429 h 2607556"/>
              <a:gd name="connsiteX7" fmla="*/ 759774 w 764702"/>
              <a:gd name="connsiteY7" fmla="*/ 370199 h 2607556"/>
              <a:gd name="connsiteX8" fmla="*/ 759775 w 764702"/>
              <a:gd name="connsiteY8" fmla="*/ 2607556 h 2607556"/>
              <a:gd name="connsiteX9" fmla="*/ 764702 w 764702"/>
              <a:gd name="connsiteY9" fmla="*/ 2512599 h 2607556"/>
              <a:gd name="connsiteX0" fmla="*/ 0 w 778667"/>
              <a:gd name="connsiteY0" fmla="*/ 2357093 h 2512599"/>
              <a:gd name="connsiteX1" fmla="*/ 19377 w 778667"/>
              <a:gd name="connsiteY1" fmla="*/ 370199 h 2512599"/>
              <a:gd name="connsiteX2" fmla="*/ 127806 w 778667"/>
              <a:gd name="connsiteY2" fmla="*/ 108429 h 2512599"/>
              <a:gd name="connsiteX3" fmla="*/ 389576 w 778667"/>
              <a:gd name="connsiteY3" fmla="*/ 1 h 2512599"/>
              <a:gd name="connsiteX4" fmla="*/ 389576 w 778667"/>
              <a:gd name="connsiteY4" fmla="*/ 0 h 2512599"/>
              <a:gd name="connsiteX5" fmla="*/ 389576 w 778667"/>
              <a:gd name="connsiteY5" fmla="*/ 0 h 2512599"/>
              <a:gd name="connsiteX6" fmla="*/ 651346 w 778667"/>
              <a:gd name="connsiteY6" fmla="*/ 108429 h 2512599"/>
              <a:gd name="connsiteX7" fmla="*/ 759774 w 778667"/>
              <a:gd name="connsiteY7" fmla="*/ 370199 h 2512599"/>
              <a:gd name="connsiteX8" fmla="*/ 764702 w 778667"/>
              <a:gd name="connsiteY8" fmla="*/ 2512599 h 251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8667" h="2512599">
                <a:moveTo>
                  <a:pt x="0" y="2357093"/>
                </a:moveTo>
                <a:lnTo>
                  <a:pt x="19377" y="370199"/>
                </a:lnTo>
                <a:cubicBezTo>
                  <a:pt x="19377" y="272016"/>
                  <a:pt x="58380" y="177855"/>
                  <a:pt x="127806" y="108429"/>
                </a:cubicBezTo>
                <a:cubicBezTo>
                  <a:pt x="197232" y="39003"/>
                  <a:pt x="291394" y="0"/>
                  <a:pt x="389576" y="1"/>
                </a:cubicBezTo>
                <a:lnTo>
                  <a:pt x="389576" y="0"/>
                </a:lnTo>
                <a:lnTo>
                  <a:pt x="389576" y="0"/>
                </a:lnTo>
                <a:cubicBezTo>
                  <a:pt x="487759" y="0"/>
                  <a:pt x="581920" y="39003"/>
                  <a:pt x="651346" y="108429"/>
                </a:cubicBezTo>
                <a:cubicBezTo>
                  <a:pt x="720772" y="177855"/>
                  <a:pt x="759775" y="272017"/>
                  <a:pt x="759774" y="370199"/>
                </a:cubicBezTo>
                <a:cubicBezTo>
                  <a:pt x="778667" y="770894"/>
                  <a:pt x="763675" y="2066266"/>
                  <a:pt x="764702" y="2512599"/>
                </a:cubicBezTo>
              </a:path>
            </a:pathLst>
          </a:custGeom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Freeform 52"/>
          <p:cNvSpPr/>
          <p:nvPr/>
        </p:nvSpPr>
        <p:spPr>
          <a:xfrm rot="4733987">
            <a:off x="390772" y="3357641"/>
            <a:ext cx="379174" cy="1207375"/>
          </a:xfrm>
          <a:custGeom>
            <a:avLst/>
            <a:gdLst>
              <a:gd name="connsiteX0" fmla="*/ 229291 w 458582"/>
              <a:gd name="connsiteY0" fmla="*/ 0 h 1615047"/>
              <a:gd name="connsiteX1" fmla="*/ 229291 w 458582"/>
              <a:gd name="connsiteY1" fmla="*/ 0 h 1615047"/>
              <a:gd name="connsiteX2" fmla="*/ 391424 w 458582"/>
              <a:gd name="connsiteY2" fmla="*/ 67158 h 1615047"/>
              <a:gd name="connsiteX3" fmla="*/ 458582 w 458582"/>
              <a:gd name="connsiteY3" fmla="*/ 229291 h 1615047"/>
              <a:gd name="connsiteX4" fmla="*/ 458582 w 458582"/>
              <a:gd name="connsiteY4" fmla="*/ 1615047 h 1615047"/>
              <a:gd name="connsiteX5" fmla="*/ 458582 w 458582"/>
              <a:gd name="connsiteY5" fmla="*/ 1615047 h 1615047"/>
              <a:gd name="connsiteX6" fmla="*/ 458582 w 458582"/>
              <a:gd name="connsiteY6" fmla="*/ 1615047 h 1615047"/>
              <a:gd name="connsiteX7" fmla="*/ 0 w 458582"/>
              <a:gd name="connsiteY7" fmla="*/ 1615047 h 1615047"/>
              <a:gd name="connsiteX8" fmla="*/ 0 w 458582"/>
              <a:gd name="connsiteY8" fmla="*/ 1615047 h 1615047"/>
              <a:gd name="connsiteX9" fmla="*/ 0 w 458582"/>
              <a:gd name="connsiteY9" fmla="*/ 1615047 h 1615047"/>
              <a:gd name="connsiteX10" fmla="*/ 0 w 458582"/>
              <a:gd name="connsiteY10" fmla="*/ 229291 h 1615047"/>
              <a:gd name="connsiteX11" fmla="*/ 67158 w 458582"/>
              <a:gd name="connsiteY11" fmla="*/ 67158 h 1615047"/>
              <a:gd name="connsiteX12" fmla="*/ 229291 w 458582"/>
              <a:gd name="connsiteY12" fmla="*/ 0 h 161504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0 w 550022"/>
              <a:gd name="connsiteY2" fmla="*/ 1615047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9603 w 550022"/>
              <a:gd name="connsiteY2" fmla="*/ 1356566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9603 w 550022"/>
              <a:gd name="connsiteY1" fmla="*/ 1356566 h 1706487"/>
              <a:gd name="connsiteX2" fmla="*/ 0 w 550022"/>
              <a:gd name="connsiteY2" fmla="*/ 229291 h 1706487"/>
              <a:gd name="connsiteX3" fmla="*/ 67158 w 550022"/>
              <a:gd name="connsiteY3" fmla="*/ 67158 h 1706487"/>
              <a:gd name="connsiteX4" fmla="*/ 229291 w 550022"/>
              <a:gd name="connsiteY4" fmla="*/ 0 h 1706487"/>
              <a:gd name="connsiteX5" fmla="*/ 229291 w 550022"/>
              <a:gd name="connsiteY5" fmla="*/ 0 h 1706487"/>
              <a:gd name="connsiteX6" fmla="*/ 391424 w 550022"/>
              <a:gd name="connsiteY6" fmla="*/ 67158 h 1706487"/>
              <a:gd name="connsiteX7" fmla="*/ 458582 w 550022"/>
              <a:gd name="connsiteY7" fmla="*/ 229291 h 1706487"/>
              <a:gd name="connsiteX8" fmla="*/ 458582 w 550022"/>
              <a:gd name="connsiteY8" fmla="*/ 1615047 h 1706487"/>
              <a:gd name="connsiteX9" fmla="*/ 458582 w 550022"/>
              <a:gd name="connsiteY9" fmla="*/ 1615047 h 1706487"/>
              <a:gd name="connsiteX10" fmla="*/ 550022 w 550022"/>
              <a:gd name="connsiteY10" fmla="*/ 1706487 h 1706487"/>
              <a:gd name="connsiteX0" fmla="*/ 9603 w 550022"/>
              <a:gd name="connsiteY0" fmla="*/ 1356566 h 1706487"/>
              <a:gd name="connsiteX1" fmla="*/ 0 w 550022"/>
              <a:gd name="connsiteY1" fmla="*/ 229291 h 1706487"/>
              <a:gd name="connsiteX2" fmla="*/ 67158 w 550022"/>
              <a:gd name="connsiteY2" fmla="*/ 67158 h 1706487"/>
              <a:gd name="connsiteX3" fmla="*/ 229291 w 550022"/>
              <a:gd name="connsiteY3" fmla="*/ 0 h 1706487"/>
              <a:gd name="connsiteX4" fmla="*/ 229291 w 550022"/>
              <a:gd name="connsiteY4" fmla="*/ 0 h 1706487"/>
              <a:gd name="connsiteX5" fmla="*/ 391424 w 550022"/>
              <a:gd name="connsiteY5" fmla="*/ 67158 h 1706487"/>
              <a:gd name="connsiteX6" fmla="*/ 458582 w 550022"/>
              <a:gd name="connsiteY6" fmla="*/ 229291 h 1706487"/>
              <a:gd name="connsiteX7" fmla="*/ 458582 w 550022"/>
              <a:gd name="connsiteY7" fmla="*/ 1615047 h 1706487"/>
              <a:gd name="connsiteX8" fmla="*/ 458582 w 550022"/>
              <a:gd name="connsiteY8" fmla="*/ 1615047 h 1706487"/>
              <a:gd name="connsiteX9" fmla="*/ 550022 w 550022"/>
              <a:gd name="connsiteY9" fmla="*/ 1706487 h 170648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58582 w 458582"/>
              <a:gd name="connsiteY8" fmla="*/ 1615047 h 161504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47473 w 458582"/>
              <a:gd name="connsiteY8" fmla="*/ 1462129 h 1615047"/>
              <a:gd name="connsiteX0" fmla="*/ 9603 w 458582"/>
              <a:gd name="connsiteY0" fmla="*/ 1356566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28227 w 458582"/>
              <a:gd name="connsiteY0" fmla="*/ 1401330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0 w 459179"/>
              <a:gd name="connsiteY0" fmla="*/ 1379079 h 1462129"/>
              <a:gd name="connsiteX1" fmla="*/ 597 w 459179"/>
              <a:gd name="connsiteY1" fmla="*/ 229291 h 1462129"/>
              <a:gd name="connsiteX2" fmla="*/ 67755 w 459179"/>
              <a:gd name="connsiteY2" fmla="*/ 67158 h 1462129"/>
              <a:gd name="connsiteX3" fmla="*/ 229888 w 459179"/>
              <a:gd name="connsiteY3" fmla="*/ 0 h 1462129"/>
              <a:gd name="connsiteX4" fmla="*/ 229888 w 459179"/>
              <a:gd name="connsiteY4" fmla="*/ 0 h 1462129"/>
              <a:gd name="connsiteX5" fmla="*/ 392021 w 459179"/>
              <a:gd name="connsiteY5" fmla="*/ 67158 h 1462129"/>
              <a:gd name="connsiteX6" fmla="*/ 459179 w 459179"/>
              <a:gd name="connsiteY6" fmla="*/ 229291 h 1462129"/>
              <a:gd name="connsiteX7" fmla="*/ 448070 w 459179"/>
              <a:gd name="connsiteY7" fmla="*/ 1462129 h 146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79" h="1462129">
                <a:moveTo>
                  <a:pt x="0" y="1379079"/>
                </a:moveTo>
                <a:lnTo>
                  <a:pt x="597" y="229291"/>
                </a:lnTo>
                <a:cubicBezTo>
                  <a:pt x="597" y="168479"/>
                  <a:pt x="24755" y="110158"/>
                  <a:pt x="67755" y="67158"/>
                </a:cubicBezTo>
                <a:cubicBezTo>
                  <a:pt x="110755" y="24158"/>
                  <a:pt x="169077" y="0"/>
                  <a:pt x="229888" y="0"/>
                </a:cubicBezTo>
                <a:lnTo>
                  <a:pt x="229888" y="0"/>
                </a:lnTo>
                <a:cubicBezTo>
                  <a:pt x="290700" y="0"/>
                  <a:pt x="349021" y="24158"/>
                  <a:pt x="392021" y="67158"/>
                </a:cubicBezTo>
                <a:cubicBezTo>
                  <a:pt x="435021" y="110158"/>
                  <a:pt x="459179" y="168480"/>
                  <a:pt x="459179" y="229291"/>
                </a:cubicBezTo>
                <a:lnTo>
                  <a:pt x="448070" y="1462129"/>
                </a:lnTo>
              </a:path>
            </a:pathLst>
          </a:custGeom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00000">
            <a:off x="600152" y="3389654"/>
            <a:ext cx="7622161" cy="1679594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Same Side Corner Rectangle 31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247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294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3/6/15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 Same Side Corner Rectangle 34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788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706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706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3/6/15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3/6/15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3/6/15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366713" y="1447800"/>
            <a:ext cx="3748087" cy="48006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635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1676400"/>
            <a:ext cx="3429000" cy="1066800"/>
          </a:xfrm>
        </p:spPr>
        <p:txBody>
          <a:bodyPr anchor="b"/>
          <a:lstStyle>
            <a:lvl1pPr algn="ctr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766" y="990600"/>
            <a:ext cx="4258234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2850775"/>
            <a:ext cx="3429000" cy="3169025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6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6660-C0E5-ED4A-8E22-5BD7DC3C7B9B}" type="datetimeFigureOut">
              <a:rPr lang="en-US" smtClean="0"/>
              <a:t>3/6/15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SlideOverlay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73169" y="-607194"/>
            <a:ext cx="7563453" cy="1983277"/>
            <a:chOff x="-573169" y="-607194"/>
            <a:chExt cx="7563453" cy="1983277"/>
          </a:xfrm>
        </p:grpSpPr>
        <p:grpSp>
          <p:nvGrpSpPr>
            <p:cNvPr id="9" name="Group 32"/>
            <p:cNvGrpSpPr/>
            <p:nvPr userDrawn="1"/>
          </p:nvGrpSpPr>
          <p:grpSpPr>
            <a:xfrm>
              <a:off x="-263314" y="-607194"/>
              <a:ext cx="7253598" cy="1983277"/>
              <a:chOff x="-263314" y="-607194"/>
              <a:chExt cx="7253598" cy="1983277"/>
            </a:xfrm>
          </p:grpSpPr>
          <p:sp>
            <p:nvSpPr>
              <p:cNvPr id="11" name="Oval 10"/>
              <p:cNvSpPr/>
              <p:nvPr userDrawn="1"/>
            </p:nvSpPr>
            <p:spPr>
              <a:xfrm rot="4368687">
                <a:off x="2839420" y="-41330"/>
                <a:ext cx="581935" cy="790091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 userDrawn="1"/>
            </p:nvSpPr>
            <p:spPr>
              <a:xfrm>
                <a:off x="334576" y="12540"/>
                <a:ext cx="1189424" cy="1012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Arc 12"/>
              <p:cNvSpPr/>
              <p:nvPr userDrawn="1"/>
            </p:nvSpPr>
            <p:spPr>
              <a:xfrm rot="6387309">
                <a:off x="5839613" y="-548177"/>
                <a:ext cx="1106354" cy="1194988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5472545" y="62345"/>
                <a:ext cx="609600" cy="4912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Pie 14"/>
              <p:cNvSpPr/>
              <p:nvPr userDrawn="1"/>
            </p:nvSpPr>
            <p:spPr>
              <a:xfrm>
                <a:off x="-7411" y="-607194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Pie 15"/>
              <p:cNvSpPr/>
              <p:nvPr userDrawn="1"/>
            </p:nvSpPr>
            <p:spPr>
              <a:xfrm>
                <a:off x="1905000" y="-402266"/>
                <a:ext cx="1600200" cy="8001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/>
              <p:nvPr userDrawn="1"/>
            </p:nvSpPr>
            <p:spPr>
              <a:xfrm>
                <a:off x="2631141" y="762000"/>
                <a:ext cx="416859" cy="41685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Oval 17"/>
              <p:cNvSpPr/>
              <p:nvPr userDrawn="1"/>
            </p:nvSpPr>
            <p:spPr>
              <a:xfrm rot="2510439">
                <a:off x="170710" y="163548"/>
                <a:ext cx="778552" cy="982318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Pie 18"/>
              <p:cNvSpPr/>
              <p:nvPr userDrawn="1"/>
            </p:nvSpPr>
            <p:spPr>
              <a:xfrm rot="16200000">
                <a:off x="-263314" y="842683"/>
                <a:ext cx="533400" cy="5334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1558635" y="491274"/>
                <a:ext cx="228600" cy="1945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Pie 20"/>
              <p:cNvSpPr/>
              <p:nvPr userDrawn="1"/>
            </p:nvSpPr>
            <p:spPr>
              <a:xfrm>
                <a:off x="990600" y="-603972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Pie 21"/>
              <p:cNvSpPr/>
              <p:nvPr userDrawn="1"/>
            </p:nvSpPr>
            <p:spPr>
              <a:xfrm>
                <a:off x="5181600" y="-343143"/>
                <a:ext cx="1600200" cy="6858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 userDrawn="1"/>
            </p:nvSpPr>
            <p:spPr>
              <a:xfrm>
                <a:off x="5728855" y="62345"/>
                <a:ext cx="685800" cy="5334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Pie 23"/>
              <p:cNvSpPr/>
              <p:nvPr userDrawn="1"/>
            </p:nvSpPr>
            <p:spPr>
              <a:xfrm>
                <a:off x="6136341" y="-257607"/>
                <a:ext cx="838200" cy="527288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 userDrawn="1"/>
            </p:nvSpPr>
            <p:spPr>
              <a:xfrm rot="4368687">
                <a:off x="3664192" y="-146482"/>
                <a:ext cx="581935" cy="90920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Pie 25"/>
              <p:cNvSpPr/>
              <p:nvPr userDrawn="1"/>
            </p:nvSpPr>
            <p:spPr>
              <a:xfrm>
                <a:off x="4384965" y="-146937"/>
                <a:ext cx="300317" cy="300317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Pie 26"/>
              <p:cNvSpPr/>
              <p:nvPr userDrawn="1"/>
            </p:nvSpPr>
            <p:spPr>
              <a:xfrm>
                <a:off x="4756593" y="-119227"/>
                <a:ext cx="18288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Pie 27"/>
              <p:cNvSpPr/>
              <p:nvPr userDrawn="1"/>
            </p:nvSpPr>
            <p:spPr>
              <a:xfrm>
                <a:off x="5029200" y="-114543"/>
                <a:ext cx="22860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2403765" y="0"/>
                <a:ext cx="665018" cy="66501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Pie 29"/>
              <p:cNvSpPr/>
              <p:nvPr userDrawn="1"/>
            </p:nvSpPr>
            <p:spPr>
              <a:xfrm>
                <a:off x="3012141" y="-299172"/>
                <a:ext cx="838200" cy="6096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" name="Pie 9"/>
            <p:cNvSpPr/>
            <p:nvPr userDrawn="1"/>
          </p:nvSpPr>
          <p:spPr>
            <a:xfrm rot="16200000">
              <a:off x="-431058" y="-79768"/>
              <a:ext cx="852056" cy="1136277"/>
            </a:xfrm>
            <a:prstGeom prst="pie">
              <a:avLst>
                <a:gd name="adj1" fmla="val 0"/>
                <a:gd name="adj2" fmla="val 1080006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788" y="1371600"/>
            <a:ext cx="7716837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3012142"/>
            <a:ext cx="7716838" cy="338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040" y="300690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fld id="{C8ED6660-C0E5-ED4A-8E22-5BD7DC3C7B9B}" type="datetimeFigureOut">
              <a:rPr lang="en-US" smtClean="0"/>
              <a:t>3/6/15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" y="116541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05491"/>
            <a:ext cx="1385887" cy="2327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C862334-2C9F-B84A-8F87-10786BF946F4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l" defTabSz="914400" rtl="0" eaLnBrk="1" latinLnBrk="0" hangingPunct="1">
        <a:lnSpc>
          <a:spcPts val="5600"/>
        </a:lnSpc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2000"/>
        </a:spcAft>
        <a:buFontTx/>
        <a:buBlip>
          <a:blip r:embed="rId17"/>
        </a:buBlip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182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2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14400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9697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92250" indent="-2952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7748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6pPr>
      <a:lvl7pPr marL="2055813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7pPr>
      <a:lvl8pPr marL="2344738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8pPr>
      <a:lvl9pPr marL="26257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 err="1" smtClean="0"/>
              <a:t>Bblr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840532"/>
            <a:ext cx="6400800" cy="914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Xavier de Gunten</a:t>
            </a:r>
          </a:p>
          <a:p>
            <a:r>
              <a:rPr lang="en-US" dirty="0"/>
              <a:t>David Spruill</a:t>
            </a:r>
          </a:p>
          <a:p>
            <a:r>
              <a:rPr lang="en-US" dirty="0" smtClean="0"/>
              <a:t>Elder </a:t>
            </a:r>
            <a:r>
              <a:rPr lang="en-US" dirty="0"/>
              <a:t>Yoshida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89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valves must be replaced</a:t>
            </a:r>
          </a:p>
          <a:p>
            <a:r>
              <a:rPr lang="en-US" dirty="0" smtClean="0"/>
              <a:t>Some solenoids can’t open</a:t>
            </a:r>
          </a:p>
          <a:p>
            <a:r>
              <a:rPr lang="en-US" dirty="0" smtClean="0"/>
              <a:t>Patterns difficult to see, bubble detection may not work</a:t>
            </a:r>
          </a:p>
          <a:p>
            <a:pPr lvl="1"/>
            <a:r>
              <a:rPr lang="en-US" dirty="0" smtClean="0"/>
              <a:t>Same tube, bubbles can be big and small</a:t>
            </a:r>
          </a:p>
          <a:p>
            <a:pPr lvl="1"/>
            <a:r>
              <a:rPr lang="en-US" dirty="0" smtClean="0"/>
              <a:t>High pressures pounding tube created leaks</a:t>
            </a:r>
          </a:p>
        </p:txBody>
      </p:sp>
    </p:spTree>
    <p:extLst>
      <p:ext uri="{BB962C8B-B14F-4D97-AF65-F5344CB8AC3E}">
        <p14:creationId xmlns:p14="http://schemas.microsoft.com/office/powerpoint/2010/main" val="26186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pic>
        <p:nvPicPr>
          <p:cNvPr id="5" name="leak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0825" y="3011488"/>
            <a:ext cx="6100763" cy="3389312"/>
          </a:xfrm>
        </p:spPr>
      </p:pic>
    </p:spTree>
    <p:extLst>
      <p:ext uri="{BB962C8B-B14F-4D97-AF65-F5344CB8AC3E}">
        <p14:creationId xmlns:p14="http://schemas.microsoft.com/office/powerpoint/2010/main" val="3863469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 leaking tubes</a:t>
            </a:r>
          </a:p>
          <a:p>
            <a:pPr lvl="1"/>
            <a:r>
              <a:rPr lang="en-US" dirty="0" smtClean="0"/>
              <a:t>Waiting on check valves</a:t>
            </a:r>
          </a:p>
          <a:p>
            <a:r>
              <a:rPr lang="en-US" dirty="0" smtClean="0"/>
              <a:t>Work more on making the solenoids work more uniformly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81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this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Cleaned the 24-wide </a:t>
            </a:r>
            <a:r>
              <a:rPr lang="en-US" dirty="0" err="1" smtClean="0"/>
              <a:t>Bbrl</a:t>
            </a:r>
            <a:endParaRPr lang="en-US" dirty="0" smtClean="0"/>
          </a:p>
          <a:p>
            <a:r>
              <a:rPr lang="en-US" dirty="0" smtClean="0"/>
              <a:t>Replaced airlines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Bubble detection</a:t>
            </a:r>
          </a:p>
        </p:txBody>
      </p:sp>
    </p:spTree>
    <p:extLst>
      <p:ext uri="{BB962C8B-B14F-4D97-AF65-F5344CB8AC3E}">
        <p14:creationId xmlns:p14="http://schemas.microsoft.com/office/powerpoint/2010/main" val="203079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8625" y="3012142"/>
            <a:ext cx="4191001" cy="338865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Verified that 2 tubes were leaking</a:t>
            </a:r>
          </a:p>
          <a:p>
            <a:pPr lvl="1"/>
            <a:r>
              <a:rPr lang="en-US" dirty="0" smtClean="0"/>
              <a:t>One has a crack at the bottom</a:t>
            </a:r>
          </a:p>
          <a:p>
            <a:pPr lvl="1"/>
            <a:r>
              <a:rPr lang="en-US" dirty="0" smtClean="0"/>
              <a:t>The other at the top</a:t>
            </a:r>
          </a:p>
          <a:p>
            <a:r>
              <a:rPr lang="en-US" dirty="0" smtClean="0"/>
              <a:t>We don’t want to make the prototype lab sticky</a:t>
            </a:r>
          </a:p>
          <a:p>
            <a:r>
              <a:rPr lang="en-US" dirty="0" smtClean="0"/>
              <a:t>It is easier to identify leaks with water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4" y="2819400"/>
            <a:ext cx="2884394" cy="384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90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Replacing air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012142"/>
            <a:ext cx="3762376" cy="3388658"/>
          </a:xfrm>
        </p:spPr>
        <p:txBody>
          <a:bodyPr/>
          <a:lstStyle/>
          <a:p>
            <a:r>
              <a:rPr lang="en-US" dirty="0" smtClean="0"/>
              <a:t>Old setup</a:t>
            </a:r>
          </a:p>
          <a:p>
            <a:pPr lvl="1"/>
            <a:r>
              <a:rPr lang="en-US" dirty="0" smtClean="0"/>
              <a:t>Main line was too thin</a:t>
            </a:r>
          </a:p>
          <a:p>
            <a:pPr lvl="1"/>
            <a:r>
              <a:rPr lang="en-US" dirty="0" smtClean="0"/>
              <a:t>Air leaks</a:t>
            </a:r>
          </a:p>
          <a:p>
            <a:r>
              <a:rPr lang="en-US" dirty="0" smtClean="0"/>
              <a:t>No leaks!</a:t>
            </a:r>
          </a:p>
          <a:p>
            <a:pPr lvl="1"/>
            <a:r>
              <a:rPr lang="en-US" dirty="0" smtClean="0"/>
              <a:t>Very good airflow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0062" t="72783" r="10216" b="12603"/>
          <a:stretch/>
        </p:blipFill>
        <p:spPr>
          <a:xfrm>
            <a:off x="952498" y="2819400"/>
            <a:ext cx="3635377" cy="1186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8" y="4005401"/>
            <a:ext cx="3635377" cy="21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31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new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Verify that we “have enough air”</a:t>
            </a:r>
          </a:p>
          <a:p>
            <a:r>
              <a:rPr lang="en-US" dirty="0" smtClean="0"/>
              <a:t>See which tubes are not working</a:t>
            </a:r>
          </a:p>
          <a:p>
            <a:pPr lvl="1"/>
            <a:r>
              <a:rPr lang="en-US" dirty="0" smtClean="0"/>
              <a:t>Replace solenoids</a:t>
            </a:r>
          </a:p>
          <a:p>
            <a:pPr lvl="1"/>
            <a:r>
              <a:rPr lang="en-US" dirty="0" smtClean="0"/>
              <a:t>Replace valves</a:t>
            </a:r>
          </a:p>
          <a:p>
            <a:r>
              <a:rPr lang="en-US" dirty="0" smtClean="0"/>
              <a:t>Make sure we can open all tubes at once</a:t>
            </a:r>
          </a:p>
          <a:p>
            <a:r>
              <a:rPr lang="en-US" dirty="0" smtClean="0"/>
              <a:t>Verify bubble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243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new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</a:t>
            </a:r>
          </a:p>
          <a:p>
            <a:pPr lvl="1"/>
            <a:r>
              <a:rPr lang="en-US" dirty="0" smtClean="0"/>
              <a:t>Trigger all tubes at once</a:t>
            </a:r>
          </a:p>
          <a:p>
            <a:pPr lvl="1"/>
            <a:r>
              <a:rPr lang="en-US" dirty="0" smtClean="0"/>
              <a:t>Vary pressure and scan opening 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86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Circuit….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3047470"/>
            <a:ext cx="2244725" cy="2992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940" t="11422" r="24354" b="28017"/>
          <a:stretch/>
        </p:blipFill>
        <p:spPr>
          <a:xfrm rot="16200000">
            <a:off x="2421730" y="3742002"/>
            <a:ext cx="3619501" cy="2230437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53062" y="3012142"/>
            <a:ext cx="2976563" cy="338865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Not very pretty</a:t>
            </a:r>
          </a:p>
          <a:p>
            <a:r>
              <a:rPr lang="en-US" dirty="0" smtClean="0"/>
              <a:t>Needed to isolate the testing circuit from the board</a:t>
            </a:r>
          </a:p>
          <a:p>
            <a:pPr lvl="1"/>
            <a:r>
              <a:rPr lang="en-US" dirty="0" smtClean="0"/>
              <a:t>Big capacitor powered all circuit up</a:t>
            </a:r>
          </a:p>
        </p:txBody>
      </p:sp>
    </p:spTree>
    <p:extLst>
      <p:ext uri="{BB962C8B-B14F-4D97-AF65-F5344CB8AC3E}">
        <p14:creationId xmlns:p14="http://schemas.microsoft.com/office/powerpoint/2010/main" val="2356537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16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453062" y="3012142"/>
            <a:ext cx="2976563" cy="33886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2000"/>
              </a:spcAft>
              <a:buFontTx/>
              <a:buBlip>
                <a:blip r:embed="rId4"/>
              </a:buBlip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182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4"/>
              </a:buBlip>
              <a:defRPr sz="2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4"/>
              </a:buBlip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9697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4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92250" indent="-2952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4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748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5813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344738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6257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18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14462" y="1640542"/>
            <a:ext cx="2976563" cy="33886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2000"/>
              </a:spcAft>
              <a:buFontTx/>
              <a:buBlip>
                <a:blip r:embed="rId4"/>
              </a:buBlip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182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4"/>
              </a:buBlip>
              <a:defRPr sz="2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4"/>
              </a:buBlip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9697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4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92250" indent="-2952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4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748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5813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344738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6257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18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</p:txBody>
      </p:sp>
      <p:pic>
        <p:nvPicPr>
          <p:cNvPr id="7" name="test_02bar_150ms_15mHz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35313" y="0"/>
            <a:ext cx="3810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65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ky">
  <a:themeElements>
    <a:clrScheme name="Sky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Sky">
      <a:maj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Sky">
      <a:fillStyleLst>
        <a:solidFill>
          <a:schemeClr val="phClr"/>
        </a:solidFill>
        <a:solidFill>
          <a:schemeClr val="phClr">
            <a:alpha val="50000"/>
          </a:schemeClr>
        </a:solidFill>
        <a:gradFill rotWithShape="1">
          <a:gsLst>
            <a:gs pos="0">
              <a:schemeClr val="phClr">
                <a:shade val="30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4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63500" dir="3000000" algn="br" rotWithShape="0">
              <a:srgbClr val="000000">
                <a:alpha val="35000"/>
              </a:srgbClr>
            </a:outerShdw>
          </a:effectLst>
        </a:effectStyle>
        <a:effectStyle>
          <a:effectLst>
            <a:innerShdw blurRad="50800" dist="25400" dir="6600000">
              <a:srgbClr val="000000">
                <a:alpha val="50000"/>
              </a:srgbClr>
            </a:innerShdw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40000"/>
                <a:lumMod val="105000"/>
              </a:schemeClr>
            </a:gs>
            <a:gs pos="100000">
              <a:schemeClr val="phClr">
                <a:shade val="20000"/>
                <a:satMod val="250000"/>
                <a:lumMod val="11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Sky.thmx</Template>
  <TotalTime>828</TotalTime>
  <Words>201</Words>
  <Application>Microsoft Macintosh PowerPoint</Application>
  <PresentationFormat>On-screen Show (4:3)</PresentationFormat>
  <Paragraphs>47</Paragraphs>
  <Slides>12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Sky</vt:lpstr>
      <vt:lpstr>Bblr</vt:lpstr>
      <vt:lpstr>Progress this week</vt:lpstr>
      <vt:lpstr>Cleaning</vt:lpstr>
      <vt:lpstr>Replacing air lines</vt:lpstr>
      <vt:lpstr>Testing the new setup</vt:lpstr>
      <vt:lpstr>Testing the new setup</vt:lpstr>
      <vt:lpstr>Circuit….</vt:lpstr>
      <vt:lpstr>PowerPoint Presentation</vt:lpstr>
      <vt:lpstr>PowerPoint Presentation</vt:lpstr>
      <vt:lpstr>Problems</vt:lpstr>
      <vt:lpstr>Problems</vt:lpstr>
      <vt:lpstr>Next week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Bubble Display</dc:title>
  <dc:creator>Elder</dc:creator>
  <cp:lastModifiedBy>Elder</cp:lastModifiedBy>
  <cp:revision>55</cp:revision>
  <dcterms:created xsi:type="dcterms:W3CDTF">2014-10-30T22:34:15Z</dcterms:created>
  <dcterms:modified xsi:type="dcterms:W3CDTF">2015-03-06T18:40:02Z</dcterms:modified>
</cp:coreProperties>
</file>